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sldIdLst>
    <p:sldId id="256" r:id="rId5"/>
    <p:sldId id="257" r:id="rId6"/>
    <p:sldId id="261" r:id="rId7"/>
    <p:sldId id="258" r:id="rId8"/>
    <p:sldId id="259" r:id="rId9"/>
    <p:sldId id="262" r:id="rId10"/>
    <p:sldId id="266" r:id="rId11"/>
    <p:sldId id="263" r:id="rId12"/>
    <p:sldId id="264" r:id="rId13"/>
    <p:sldId id="260" r:id="rId14"/>
    <p:sldId id="268" r:id="rId15"/>
    <p:sldId id="267" r:id="rId16"/>
    <p:sldId id="269" r:id="rId17"/>
    <p:sldId id="2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66222" autoAdjust="0"/>
  </p:normalViewPr>
  <p:slideViewPr>
    <p:cSldViewPr snapToGrid="0">
      <p:cViewPr varScale="1">
        <p:scale>
          <a:sx n="121" d="100"/>
          <a:sy n="121" d="100"/>
        </p:scale>
        <p:origin x="1596" y="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B16875-4A83-4124-9152-7CAE912A23B4}" type="datetimeFigureOut">
              <a:rPr lang="en-US" smtClean="0"/>
              <a:t>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39DB80-0BF3-4005-8E26-1FD893931E4F}" type="slidenum">
              <a:rPr lang="en-US" smtClean="0"/>
              <a:t>‹#›</a:t>
            </a:fld>
            <a:endParaRPr lang="en-US"/>
          </a:p>
        </p:txBody>
      </p:sp>
    </p:spTree>
    <p:extLst>
      <p:ext uri="{BB962C8B-B14F-4D97-AF65-F5344CB8AC3E}">
        <p14:creationId xmlns:p14="http://schemas.microsoft.com/office/powerpoint/2010/main" val="3450983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A Deep Reinforcement Learning Approach to Real-Time Robot Defense Strategies</a:t>
            </a:r>
            <a:endParaRPr lang="en-US" dirty="0"/>
          </a:p>
        </p:txBody>
      </p:sp>
      <p:sp>
        <p:nvSpPr>
          <p:cNvPr id="4" name="Slide Number Placeholder 3"/>
          <p:cNvSpPr>
            <a:spLocks noGrp="1"/>
          </p:cNvSpPr>
          <p:nvPr>
            <p:ph type="sldNum" sz="quarter" idx="5"/>
          </p:nvPr>
        </p:nvSpPr>
        <p:spPr/>
        <p:txBody>
          <a:bodyPr/>
          <a:lstStyle/>
          <a:p>
            <a:fld id="{E439DB80-0BF3-4005-8E26-1FD893931E4F}" type="slidenum">
              <a:rPr lang="en-US" smtClean="0"/>
              <a:t>1</a:t>
            </a:fld>
            <a:endParaRPr lang="en-US"/>
          </a:p>
        </p:txBody>
      </p:sp>
    </p:spTree>
    <p:extLst>
      <p:ext uri="{BB962C8B-B14F-4D97-AF65-F5344CB8AC3E}">
        <p14:creationId xmlns:p14="http://schemas.microsoft.com/office/powerpoint/2010/main" val="547753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39DB80-0BF3-4005-8E26-1FD893931E4F}" type="slidenum">
              <a:rPr lang="en-US" smtClean="0"/>
              <a:t>10</a:t>
            </a:fld>
            <a:endParaRPr lang="en-US"/>
          </a:p>
        </p:txBody>
      </p:sp>
    </p:spTree>
    <p:extLst>
      <p:ext uri="{BB962C8B-B14F-4D97-AF65-F5344CB8AC3E}">
        <p14:creationId xmlns:p14="http://schemas.microsoft.com/office/powerpoint/2010/main" val="4132101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9DB80-0BF3-4005-8E26-1FD893931E4F}" type="slidenum">
              <a:rPr lang="en-US" smtClean="0"/>
              <a:t>13</a:t>
            </a:fld>
            <a:endParaRPr lang="en-US"/>
          </a:p>
        </p:txBody>
      </p:sp>
    </p:spTree>
    <p:extLst>
      <p:ext uri="{BB962C8B-B14F-4D97-AF65-F5344CB8AC3E}">
        <p14:creationId xmlns:p14="http://schemas.microsoft.com/office/powerpoint/2010/main" val="212397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439DB80-0BF3-4005-8E26-1FD893931E4F}" type="slidenum">
              <a:rPr lang="en-US" smtClean="0"/>
              <a:t>14</a:t>
            </a:fld>
            <a:endParaRPr lang="en-US"/>
          </a:p>
        </p:txBody>
      </p:sp>
    </p:spTree>
    <p:extLst>
      <p:ext uri="{BB962C8B-B14F-4D97-AF65-F5344CB8AC3E}">
        <p14:creationId xmlns:p14="http://schemas.microsoft.com/office/powerpoint/2010/main" val="3175273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Historically -&gt; Researchers Focused on Motion Capture</a:t>
            </a:r>
          </a:p>
          <a:p>
            <a:r>
              <a:rPr lang="en-US" dirty="0"/>
              <a:t>Using a combination of sensor and camera, they could virtually simulate </a:t>
            </a:r>
            <a:r>
              <a:rPr lang="en-US" dirty="0" err="1"/>
              <a:t>caputure</a:t>
            </a:r>
            <a:r>
              <a:rPr lang="en-US" dirty="0"/>
              <a:t> human movements</a:t>
            </a:r>
          </a:p>
          <a:p>
            <a:r>
              <a:rPr lang="en-US" dirty="0"/>
              <a:t>These virtual capture could then be used to train RL algorithms for pose generate and movement animation</a:t>
            </a:r>
          </a:p>
          <a:p>
            <a:r>
              <a:rPr lang="en-US" dirty="0"/>
              <a:t>Think of how old animated movies would use motion capture to create fight scenes</a:t>
            </a:r>
          </a:p>
          <a:p>
            <a:endParaRPr lang="en-US" dirty="0"/>
          </a:p>
          <a:p>
            <a:r>
              <a:rPr lang="en-US" dirty="0"/>
              <a:t>With the advent of high publicly </a:t>
            </a:r>
            <a:r>
              <a:rPr lang="en-US" dirty="0" err="1"/>
              <a:t>avaible</a:t>
            </a:r>
            <a:r>
              <a:rPr lang="en-US" dirty="0"/>
              <a:t> physics simulators and improve deep learning RL </a:t>
            </a:r>
            <a:r>
              <a:rPr lang="en-US" dirty="0" err="1"/>
              <a:t>algortihms</a:t>
            </a:r>
            <a:endParaRPr lang="en-US" dirty="0"/>
          </a:p>
          <a:p>
            <a:r>
              <a:rPr lang="en-US" dirty="0"/>
              <a:t>Researcher were now able to create much more detailed virtual environments </a:t>
            </a:r>
          </a:p>
          <a:p>
            <a:r>
              <a:rPr lang="en-US" dirty="0"/>
              <a:t>This is were we see a big shift in RL -&gt; virtual simulations</a:t>
            </a:r>
          </a:p>
          <a:p>
            <a:r>
              <a:rPr lang="en-US" dirty="0"/>
              <a:t>These new environments offer massive advantages because you could have much more granularity in the simulation with the control of motion of specific axis</a:t>
            </a:r>
          </a:p>
          <a:p>
            <a:r>
              <a:rPr lang="en-US" dirty="0"/>
              <a:t>Talks about knees and joints  on the targets</a:t>
            </a:r>
          </a:p>
          <a:p>
            <a:r>
              <a:rPr lang="en-US" dirty="0"/>
              <a:t>This also </a:t>
            </a:r>
            <a:r>
              <a:rPr lang="en-US" dirty="0" err="1"/>
              <a:t>concidence</a:t>
            </a:r>
            <a:r>
              <a:rPr lang="en-US" dirty="0"/>
              <a:t> with the rise of VR, AR and big companies fund RL research into motion simulation </a:t>
            </a:r>
          </a:p>
          <a:p>
            <a:endParaRPr lang="en-US" dirty="0"/>
          </a:p>
        </p:txBody>
      </p:sp>
      <p:sp>
        <p:nvSpPr>
          <p:cNvPr id="4" name="Slide Number Placeholder 3"/>
          <p:cNvSpPr>
            <a:spLocks noGrp="1"/>
          </p:cNvSpPr>
          <p:nvPr>
            <p:ph type="sldNum" sz="quarter" idx="5"/>
          </p:nvPr>
        </p:nvSpPr>
        <p:spPr/>
        <p:txBody>
          <a:bodyPr/>
          <a:lstStyle/>
          <a:p>
            <a:fld id="{E439DB80-0BF3-4005-8E26-1FD893931E4F}" type="slidenum">
              <a:rPr lang="en-US" smtClean="0"/>
              <a:t>2</a:t>
            </a:fld>
            <a:endParaRPr lang="en-US"/>
          </a:p>
        </p:txBody>
      </p:sp>
    </p:spTree>
    <p:extLst>
      <p:ext uri="{BB962C8B-B14F-4D97-AF65-F5344CB8AC3E}">
        <p14:creationId xmlns:p14="http://schemas.microsoft.com/office/powerpoint/2010/main" val="9344048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Deterministic Policy Gradient (DDPG):**</a:t>
            </a:r>
          </a:p>
          <a:p>
            <a:endParaRPr lang="en-US" dirty="0"/>
          </a:p>
          <a:p>
            <a:r>
              <a:rPr lang="en-US" dirty="0"/>
              <a:t>- Single Critic Architecture: Utilizes a single critic network to estimate the value function.</a:t>
            </a:r>
          </a:p>
          <a:p>
            <a:r>
              <a:rPr lang="en-US" dirty="0"/>
              <a:t>- Frequent Updates: Performs updates after every iteration, potentially leading to destabilization in certain scenarios.</a:t>
            </a:r>
          </a:p>
          <a:p>
            <a:r>
              <a:rPr lang="en-US" dirty="0"/>
              <a:t>- Potential Overestimation Bias: May suffer from overestimation bias, especially in the presence of noise.</a:t>
            </a:r>
          </a:p>
          <a:p>
            <a:endParaRPr lang="en-US" dirty="0"/>
          </a:p>
          <a:p>
            <a:endParaRPr lang="en-US" dirty="0"/>
          </a:p>
          <a:p>
            <a:r>
              <a:rPr lang="en-US" dirty="0"/>
              <a:t>**Twin Delayed DDPG (TD3):**</a:t>
            </a:r>
          </a:p>
          <a:p>
            <a:r>
              <a:rPr lang="en-US" dirty="0"/>
              <a:t>- Twin Critics: Introduces twin critics, employing two separate critic networks to reduce overestimation bias and enhance accuracy.</a:t>
            </a:r>
          </a:p>
          <a:p>
            <a:r>
              <a:rPr lang="en-US" dirty="0"/>
              <a:t>- Delayed Updates: Introduces delayed updates to enhance stability by updating less frequently, contributing to smoother learning.</a:t>
            </a:r>
          </a:p>
          <a:p>
            <a:r>
              <a:rPr lang="en-US" dirty="0"/>
              <a:t>- Target Policy Smoothing: Incorporates target policy smoothing by adding noise to selected actions during training, promoting smoother and more continuous policy updates.</a:t>
            </a:r>
          </a:p>
          <a:p>
            <a:r>
              <a:rPr lang="en-US" dirty="0"/>
              <a:t>- Mitigated Overestimation Bias: Twin critics contribute to mitigating overestimation bias, leading to more accurate assessments of action effectiveness.</a:t>
            </a:r>
          </a:p>
        </p:txBody>
      </p:sp>
      <p:sp>
        <p:nvSpPr>
          <p:cNvPr id="4" name="Slide Number Placeholder 3"/>
          <p:cNvSpPr>
            <a:spLocks noGrp="1"/>
          </p:cNvSpPr>
          <p:nvPr>
            <p:ph type="sldNum" sz="quarter" idx="5"/>
          </p:nvPr>
        </p:nvSpPr>
        <p:spPr/>
        <p:txBody>
          <a:bodyPr/>
          <a:lstStyle/>
          <a:p>
            <a:fld id="{E439DB80-0BF3-4005-8E26-1FD893931E4F}" type="slidenum">
              <a:rPr lang="en-US" smtClean="0"/>
              <a:t>3</a:t>
            </a:fld>
            <a:endParaRPr lang="en-US"/>
          </a:p>
        </p:txBody>
      </p:sp>
    </p:spTree>
    <p:extLst>
      <p:ext uri="{BB962C8B-B14F-4D97-AF65-F5344CB8AC3E}">
        <p14:creationId xmlns:p14="http://schemas.microsoft.com/office/powerpoint/2010/main" val="2952816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gaps in theoretical environments to complex for the real world applications</a:t>
            </a:r>
          </a:p>
          <a:p>
            <a:endParaRPr lang="en-US" dirty="0"/>
          </a:p>
          <a:p>
            <a:r>
              <a:rPr lang="en-US" dirty="0"/>
              <a:t>Many do not account for simple physical parameter capturing the environments</a:t>
            </a:r>
          </a:p>
          <a:p>
            <a:pPr marL="742950" lvl="1" indent="-285750">
              <a:buFont typeface="Arial" panose="020B0604020202020204" pitchFamily="34" charset="0"/>
              <a:buChar char="•"/>
            </a:pPr>
            <a:r>
              <a:rPr lang="en-US" sz="1200" dirty="0"/>
              <a:t>Camera Framerate</a:t>
            </a:r>
          </a:p>
          <a:p>
            <a:pPr marL="742950" lvl="1" indent="-285750">
              <a:buFont typeface="Arial" panose="020B0604020202020204" pitchFamily="34" charset="0"/>
              <a:buChar char="•"/>
            </a:pPr>
            <a:r>
              <a:rPr lang="en-US" sz="1200" dirty="0"/>
              <a:t>Number of Cameras</a:t>
            </a:r>
          </a:p>
          <a:p>
            <a:pPr marL="742950" lvl="1" indent="-285750">
              <a:buFont typeface="Arial" panose="020B0604020202020204" pitchFamily="34" charset="0"/>
              <a:buChar char="•"/>
            </a:pPr>
            <a:r>
              <a:rPr lang="en-US" sz="1200" dirty="0"/>
              <a:t>Angle of Cameras</a:t>
            </a:r>
          </a:p>
          <a:p>
            <a:pPr marL="742950" lvl="1" indent="-285750">
              <a:buFont typeface="Arial" panose="020B0604020202020204" pitchFamily="34" charset="0"/>
              <a:buChar char="•"/>
            </a:pPr>
            <a:r>
              <a:rPr lang="en-US" sz="1200" dirty="0" err="1"/>
              <a:t>Reslution</a:t>
            </a:r>
            <a:r>
              <a:rPr lang="en-US" sz="1200" dirty="0"/>
              <a:t> of sensors</a:t>
            </a:r>
          </a:p>
          <a:p>
            <a:pPr marL="285750" lvl="0" indent="-285750">
              <a:buFont typeface="Arial" panose="020B0604020202020204" pitchFamily="34" charset="0"/>
              <a:buChar char="•"/>
            </a:pPr>
            <a:r>
              <a:rPr lang="en-US" sz="1200" dirty="0"/>
              <a:t>This leads to many RL methods being overcomplex for the real world</a:t>
            </a:r>
          </a:p>
          <a:p>
            <a:pPr marL="285750" lvl="0" indent="-285750">
              <a:buFont typeface="Arial" panose="020B0604020202020204" pitchFamily="34" charset="0"/>
              <a:buChar char="•"/>
            </a:pPr>
            <a:r>
              <a:rPr lang="en-US" sz="1200" dirty="0"/>
              <a:t>It takes specialized suits and equipment to track specific joints, think of CGI in movies and funny suits they wear</a:t>
            </a:r>
          </a:p>
          <a:p>
            <a:pPr marL="285750" lvl="0" indent="-285750">
              <a:buFont typeface="Arial" panose="020B0604020202020204" pitchFamily="34" charset="0"/>
              <a:buChar char="•"/>
            </a:pPr>
            <a:r>
              <a:rPr lang="en-US" sz="1200" dirty="0"/>
              <a:t>I want to create an RL model that is based of the physical parameters of the hardware </a:t>
            </a:r>
            <a:r>
              <a:rPr lang="en-US" sz="1200" dirty="0" err="1"/>
              <a:t>monititoring</a:t>
            </a:r>
            <a:r>
              <a:rPr lang="en-US" sz="1200" dirty="0"/>
              <a:t> the </a:t>
            </a:r>
            <a:r>
              <a:rPr lang="en-US" sz="1200" dirty="0" err="1"/>
              <a:t>enviorment</a:t>
            </a:r>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E439DB80-0BF3-4005-8E26-1FD893931E4F}" type="slidenum">
              <a:rPr lang="en-US" smtClean="0"/>
              <a:t>4</a:t>
            </a:fld>
            <a:endParaRPr lang="en-US"/>
          </a:p>
        </p:txBody>
      </p:sp>
    </p:spTree>
    <p:extLst>
      <p:ext uri="{BB962C8B-B14F-4D97-AF65-F5344CB8AC3E}">
        <p14:creationId xmlns:p14="http://schemas.microsoft.com/office/powerpoint/2010/main" val="34215108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dirty="0"/>
              <a:t>This means moving efficiently and not moving around too much</a:t>
            </a:r>
          </a:p>
          <a:p>
            <a:pPr marL="0" indent="0">
              <a:buFont typeface="Wingdings" panose="05000000000000000000" pitchFamily="2" charset="2"/>
              <a:buNone/>
            </a:pPr>
            <a:r>
              <a:rPr lang="en-US" dirty="0"/>
              <a:t>Keeping an ideal distance away from the punch</a:t>
            </a:r>
          </a:p>
          <a:p>
            <a:pPr marL="0" indent="0">
              <a:buFont typeface="Wingdings" panose="05000000000000000000" pitchFamily="2" charset="2"/>
              <a:buNone/>
            </a:pPr>
            <a:r>
              <a:rPr lang="en-US" dirty="0"/>
              <a:t>Finally not getting hit</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This is </a:t>
            </a:r>
            <a:r>
              <a:rPr lang="en-US" dirty="0" err="1"/>
              <a:t>realtivly</a:t>
            </a:r>
            <a:r>
              <a:rPr lang="en-US" dirty="0"/>
              <a:t> easy to </a:t>
            </a:r>
            <a:r>
              <a:rPr lang="en-US" dirty="0" err="1"/>
              <a:t>acchive</a:t>
            </a:r>
            <a:r>
              <a:rPr lang="en-US" dirty="0"/>
              <a:t> virtually, but in real life the punch and targets movement are </a:t>
            </a:r>
            <a:r>
              <a:rPr lang="en-US" dirty="0" err="1"/>
              <a:t>sperratic</a:t>
            </a:r>
            <a:r>
              <a:rPr lang="en-US" dirty="0"/>
              <a:t> as the framerate cause the objects jump around </a:t>
            </a:r>
          </a:p>
          <a:p>
            <a:pPr marL="0" indent="0">
              <a:buFont typeface="Wingdings" panose="05000000000000000000" pitchFamily="2" charset="2"/>
              <a:buNone/>
            </a:pPr>
            <a:r>
              <a:rPr lang="en-US" dirty="0"/>
              <a:t>This means the RL model is trained to the optimally move around given the few frames before impact</a:t>
            </a:r>
          </a:p>
          <a:p>
            <a:pPr marL="0" indent="0">
              <a:buFont typeface="Wingdings" panose="05000000000000000000" pitchFamily="2" charset="2"/>
              <a:buNone/>
            </a:pPr>
            <a:endParaRPr lang="en-US" dirty="0"/>
          </a:p>
          <a:p>
            <a:pPr marL="0" indent="0">
              <a:buFont typeface="Wingdings" panose="05000000000000000000" pitchFamily="2" charset="2"/>
              <a:buNone/>
            </a:pPr>
            <a:endParaRPr lang="en-US" dirty="0"/>
          </a:p>
          <a:p>
            <a:endParaRPr lang="en-US" dirty="0"/>
          </a:p>
        </p:txBody>
      </p:sp>
      <p:sp>
        <p:nvSpPr>
          <p:cNvPr id="4" name="Slide Number Placeholder 3"/>
          <p:cNvSpPr>
            <a:spLocks noGrp="1"/>
          </p:cNvSpPr>
          <p:nvPr>
            <p:ph type="sldNum" sz="quarter" idx="5"/>
          </p:nvPr>
        </p:nvSpPr>
        <p:spPr/>
        <p:txBody>
          <a:bodyPr/>
          <a:lstStyle/>
          <a:p>
            <a:fld id="{E439DB80-0BF3-4005-8E26-1FD893931E4F}" type="slidenum">
              <a:rPr lang="en-US" smtClean="0"/>
              <a:t>5</a:t>
            </a:fld>
            <a:endParaRPr lang="en-US"/>
          </a:p>
        </p:txBody>
      </p:sp>
    </p:spTree>
    <p:extLst>
      <p:ext uri="{BB962C8B-B14F-4D97-AF65-F5344CB8AC3E}">
        <p14:creationId xmlns:p14="http://schemas.microsoft.com/office/powerpoint/2010/main" val="3035396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2x2 grid to model the 2x2m area a camera can track</a:t>
            </a:r>
          </a:p>
          <a:p>
            <a:r>
              <a:rPr lang="en-US" dirty="0"/>
              <a:t>The robot or target is generate random in this area</a:t>
            </a:r>
          </a:p>
          <a:p>
            <a:r>
              <a:rPr lang="en-US" dirty="0"/>
              <a:t>And moves with the inputted action vector from the policy/actor network</a:t>
            </a:r>
          </a:p>
          <a:p>
            <a:endParaRPr lang="en-US" dirty="0"/>
          </a:p>
          <a:p>
            <a:endParaRPr lang="en-US" dirty="0"/>
          </a:p>
          <a:p>
            <a:r>
              <a:rPr lang="en-US" dirty="0"/>
              <a:t>The punch starts on the x-axis and moves in a linear path directly towards the </a:t>
            </a:r>
            <a:r>
              <a:rPr lang="en-US" dirty="0" err="1"/>
              <a:t>intila</a:t>
            </a:r>
            <a:r>
              <a:rPr lang="en-US" dirty="0"/>
              <a:t> target position with is slight off centered from actually target to create </a:t>
            </a:r>
            <a:r>
              <a:rPr lang="en-US" dirty="0" err="1"/>
              <a:t>stochistity</a:t>
            </a:r>
            <a:r>
              <a:rPr lang="en-US" dirty="0"/>
              <a:t> in the targeting</a:t>
            </a:r>
          </a:p>
          <a:p>
            <a:r>
              <a:rPr lang="en-US" dirty="0"/>
              <a:t>I did this because once a punch deviates off its direct course it loose most of its momentum</a:t>
            </a:r>
          </a:p>
          <a:p>
            <a:endParaRPr lang="en-US" dirty="0"/>
          </a:p>
        </p:txBody>
      </p:sp>
      <p:sp>
        <p:nvSpPr>
          <p:cNvPr id="4" name="Slide Number Placeholder 3"/>
          <p:cNvSpPr>
            <a:spLocks noGrp="1"/>
          </p:cNvSpPr>
          <p:nvPr>
            <p:ph type="sldNum" sz="quarter" idx="5"/>
          </p:nvPr>
        </p:nvSpPr>
        <p:spPr/>
        <p:txBody>
          <a:bodyPr/>
          <a:lstStyle/>
          <a:p>
            <a:fld id="{E439DB80-0BF3-4005-8E26-1FD893931E4F}" type="slidenum">
              <a:rPr lang="en-US" smtClean="0"/>
              <a:t>6</a:t>
            </a:fld>
            <a:endParaRPr lang="en-US"/>
          </a:p>
        </p:txBody>
      </p:sp>
    </p:spTree>
    <p:extLst>
      <p:ext uri="{BB962C8B-B14F-4D97-AF65-F5344CB8AC3E}">
        <p14:creationId xmlns:p14="http://schemas.microsoft.com/office/powerpoint/2010/main" val="2187683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439DB80-0BF3-4005-8E26-1FD893931E4F}" type="slidenum">
              <a:rPr lang="en-US" smtClean="0"/>
              <a:t>7</a:t>
            </a:fld>
            <a:endParaRPr lang="en-US"/>
          </a:p>
        </p:txBody>
      </p:sp>
    </p:spTree>
    <p:extLst>
      <p:ext uri="{BB962C8B-B14F-4D97-AF65-F5344CB8AC3E}">
        <p14:creationId xmlns:p14="http://schemas.microsoft.com/office/powerpoint/2010/main" val="1876715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Collision is actually hard to detect virtually because its not always clear if there was a collision </a:t>
            </a:r>
          </a:p>
          <a:p>
            <a:r>
              <a:rPr lang="en-US" dirty="0"/>
              <a:t>Two ways, is if the punch is inside the target circle or if the circle previous punch is </a:t>
            </a:r>
            <a:r>
              <a:rPr lang="en-US" dirty="0" err="1"/>
              <a:t>iside</a:t>
            </a:r>
            <a:r>
              <a:rPr lang="en-US" dirty="0"/>
              <a:t> the circle, because that means the target moved in to the path of the punch though the camera time steps were unable to pick it up</a:t>
            </a:r>
          </a:p>
          <a:p>
            <a:endParaRPr lang="en-US" dirty="0"/>
          </a:p>
        </p:txBody>
      </p:sp>
      <p:sp>
        <p:nvSpPr>
          <p:cNvPr id="4" name="Slide Number Placeholder 3"/>
          <p:cNvSpPr>
            <a:spLocks noGrp="1"/>
          </p:cNvSpPr>
          <p:nvPr>
            <p:ph type="sldNum" sz="quarter" idx="5"/>
          </p:nvPr>
        </p:nvSpPr>
        <p:spPr/>
        <p:txBody>
          <a:bodyPr/>
          <a:lstStyle/>
          <a:p>
            <a:fld id="{E439DB80-0BF3-4005-8E26-1FD893931E4F}" type="slidenum">
              <a:rPr lang="en-US" smtClean="0"/>
              <a:t>8</a:t>
            </a:fld>
            <a:endParaRPr lang="en-US"/>
          </a:p>
        </p:txBody>
      </p:sp>
    </p:spTree>
    <p:extLst>
      <p:ext uri="{BB962C8B-B14F-4D97-AF65-F5344CB8AC3E}">
        <p14:creationId xmlns:p14="http://schemas.microsoft.com/office/powerpoint/2010/main" val="4263885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"TD3 offers advantages over traditional DDPG, introducing innovations like Clipped Double-Q Learning, Delayed Policy Updates, and Target Policy Smoothing.“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comparing the two results it had better generalization than DDPG and wasn’t as prone to over fitting, it also lead to better convergence -&gt; will discuss more in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While the paper says to use Normal noise, I found OU noise to be performance due to it temporally correlated noise with make a more smooth noise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model is evaluated every 5000 steps, and after 100 evaluations of no improvement the learning ends and you are given the option to retrain the model with the highest performance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cause overfitting, but if the model does not converge, you can run again</a:t>
            </a:r>
          </a:p>
        </p:txBody>
      </p:sp>
      <p:sp>
        <p:nvSpPr>
          <p:cNvPr id="4" name="Slide Number Placeholder 3"/>
          <p:cNvSpPr>
            <a:spLocks noGrp="1"/>
          </p:cNvSpPr>
          <p:nvPr>
            <p:ph type="sldNum" sz="quarter" idx="5"/>
          </p:nvPr>
        </p:nvSpPr>
        <p:spPr/>
        <p:txBody>
          <a:bodyPr/>
          <a:lstStyle/>
          <a:p>
            <a:fld id="{E439DB80-0BF3-4005-8E26-1FD893931E4F}" type="slidenum">
              <a:rPr lang="en-US" smtClean="0"/>
              <a:t>9</a:t>
            </a:fld>
            <a:endParaRPr lang="en-US"/>
          </a:p>
        </p:txBody>
      </p:sp>
    </p:spTree>
    <p:extLst>
      <p:ext uri="{BB962C8B-B14F-4D97-AF65-F5344CB8AC3E}">
        <p14:creationId xmlns:p14="http://schemas.microsoft.com/office/powerpoint/2010/main" val="1644472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A59A4-8926-F415-64BB-77C705884C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11367D3-72D7-C7E1-581E-E32CB3F7D7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C2D754-04C8-E9A0-4643-4ED10CEDC134}"/>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5" name="Footer Placeholder 4">
            <a:extLst>
              <a:ext uri="{FF2B5EF4-FFF2-40B4-BE49-F238E27FC236}">
                <a16:creationId xmlns:a16="http://schemas.microsoft.com/office/drawing/2014/main" id="{65CBA972-497F-C359-B4B3-E65B98AB0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057061-6EBC-24B6-87E1-F0535661FD3D}"/>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3771342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265C0-6A21-8337-BBA4-D343ECD20C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76EF43-13E3-A7C5-9815-5C95F11A2F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71DEAD-76CA-AE38-9DE2-821DA44C7568}"/>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5" name="Footer Placeholder 4">
            <a:extLst>
              <a:ext uri="{FF2B5EF4-FFF2-40B4-BE49-F238E27FC236}">
                <a16:creationId xmlns:a16="http://schemas.microsoft.com/office/drawing/2014/main" id="{7A873F72-B219-D0EF-1A36-BFCD9EDE5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D1B10E-04DF-17AF-C466-C87D3C096FD5}"/>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2615882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9F56EC-9091-0A3D-13BF-1BC3BB65F4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F2CF9A6-FA71-E97D-8262-C3808DA910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6FE6EF-A638-D04C-4F2F-C28DE878740C}"/>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5" name="Footer Placeholder 4">
            <a:extLst>
              <a:ext uri="{FF2B5EF4-FFF2-40B4-BE49-F238E27FC236}">
                <a16:creationId xmlns:a16="http://schemas.microsoft.com/office/drawing/2014/main" id="{53D32991-4172-F9B0-B0C9-C6F269F9A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EC260-8D33-3E87-DA03-C9052CBEE94E}"/>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408407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73694-6B9A-2154-25BB-0C841377BE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06630D8-5A28-ADDF-A22A-6D984413FB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76CC9-252B-9ED2-7A49-9976AA1C1C5A}"/>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5" name="Footer Placeholder 4">
            <a:extLst>
              <a:ext uri="{FF2B5EF4-FFF2-40B4-BE49-F238E27FC236}">
                <a16:creationId xmlns:a16="http://schemas.microsoft.com/office/drawing/2014/main" id="{7780C95C-82B3-A361-D094-FACE54B211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CC2581-83EC-4AD1-7D68-D95F337FD9EB}"/>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306438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4E48-691D-F3DC-9E80-45CBA41F50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CBD24C-DF34-6514-4450-BDEDEF3B9A5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2187C4-E10C-F8A5-E720-9E4BD8F98066}"/>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5" name="Footer Placeholder 4">
            <a:extLst>
              <a:ext uri="{FF2B5EF4-FFF2-40B4-BE49-F238E27FC236}">
                <a16:creationId xmlns:a16="http://schemas.microsoft.com/office/drawing/2014/main" id="{A6A777FD-7CAD-6AE9-32E7-19462BF3A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25FC7-D223-276D-9529-E64F4C3707B0}"/>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178920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FA245-A84A-35CD-860D-F1397C2E3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68E42F-467F-81A3-0289-C0FDB5A9BB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8B36B1-E297-40EB-D980-A5497A969B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8FD9AA-5306-4330-8DDA-2514D69AF52A}"/>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6" name="Footer Placeholder 5">
            <a:extLst>
              <a:ext uri="{FF2B5EF4-FFF2-40B4-BE49-F238E27FC236}">
                <a16:creationId xmlns:a16="http://schemas.microsoft.com/office/drawing/2014/main" id="{720869A2-E2D0-CF48-5804-D3F312E72C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E0367D-BCC9-3F89-14FA-CCB27174F586}"/>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548741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ED85C-717A-A946-5581-DCB805F781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F9BEE17-417D-8DD1-B3A8-ADF3A2C8A5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D2E874-CEF7-24EC-50AF-42CF9CBB7F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9F7885-714F-390D-D78C-7BF7D1BB0F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8BE0A6-1B35-C948-45F6-4DE6CB78E0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E90370-4FE2-ACD4-D3F4-C5D0C419BEF4}"/>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8" name="Footer Placeholder 7">
            <a:extLst>
              <a:ext uri="{FF2B5EF4-FFF2-40B4-BE49-F238E27FC236}">
                <a16:creationId xmlns:a16="http://schemas.microsoft.com/office/drawing/2014/main" id="{C12631CB-FB38-4710-AE7F-B7007642C54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71A091-B2B6-EA01-B757-B44616F80A46}"/>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478579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7481-0E3E-090D-2408-529DBB36DB0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6C3670-9278-E66F-372A-2E0893205958}"/>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4" name="Footer Placeholder 3">
            <a:extLst>
              <a:ext uri="{FF2B5EF4-FFF2-40B4-BE49-F238E27FC236}">
                <a16:creationId xmlns:a16="http://schemas.microsoft.com/office/drawing/2014/main" id="{D9FCBED9-831F-F216-DCDB-F5B283F476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BCC2D3-94F4-07F0-7321-0905AD28AF55}"/>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39153508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7A4F59-24BC-6BC1-0682-5F8CDA2EE9BD}"/>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3" name="Footer Placeholder 2">
            <a:extLst>
              <a:ext uri="{FF2B5EF4-FFF2-40B4-BE49-F238E27FC236}">
                <a16:creationId xmlns:a16="http://schemas.microsoft.com/office/drawing/2014/main" id="{10915AB4-74CF-E47C-E0B4-1F98A65948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D7A8E-B59A-D0B8-0234-69A119BD4E89}"/>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798270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7502A-5038-A922-4090-E24604F6D0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DFC1B8C-E9A4-D779-D22E-922BC9B131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12F5C6-CE67-838E-5F8E-52086B4094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7A837E-675E-F74A-2060-672A15AA9C01}"/>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6" name="Footer Placeholder 5">
            <a:extLst>
              <a:ext uri="{FF2B5EF4-FFF2-40B4-BE49-F238E27FC236}">
                <a16:creationId xmlns:a16="http://schemas.microsoft.com/office/drawing/2014/main" id="{6729AB5F-5C04-9849-91FC-4C4F10FBA8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23342-7CCB-F742-85CB-65EF83260CBE}"/>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3896767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1A80-FEC8-3D90-36BF-1C11ACA252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880AFB-1521-52E0-B718-45A302683E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6ED437-C36F-7D2B-1B46-5CA4B0B199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A68C1F-1344-2E9F-84DA-FE13AB6C1C40}"/>
              </a:ext>
            </a:extLst>
          </p:cNvPr>
          <p:cNvSpPr>
            <a:spLocks noGrp="1"/>
          </p:cNvSpPr>
          <p:nvPr>
            <p:ph type="dt" sz="half" idx="10"/>
          </p:nvPr>
        </p:nvSpPr>
        <p:spPr/>
        <p:txBody>
          <a:bodyPr/>
          <a:lstStyle/>
          <a:p>
            <a:fld id="{A9EA62CC-3DA3-4DB7-A099-D2843F38320A}" type="datetimeFigureOut">
              <a:rPr lang="en-US" smtClean="0"/>
              <a:t>2/20/2024</a:t>
            </a:fld>
            <a:endParaRPr lang="en-US"/>
          </a:p>
        </p:txBody>
      </p:sp>
      <p:sp>
        <p:nvSpPr>
          <p:cNvPr id="6" name="Footer Placeholder 5">
            <a:extLst>
              <a:ext uri="{FF2B5EF4-FFF2-40B4-BE49-F238E27FC236}">
                <a16:creationId xmlns:a16="http://schemas.microsoft.com/office/drawing/2014/main" id="{0C93ACEB-D8DD-ABE9-E232-4178CFD40E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E867F-FA71-A48A-F615-85C524873C9B}"/>
              </a:ext>
            </a:extLst>
          </p:cNvPr>
          <p:cNvSpPr>
            <a:spLocks noGrp="1"/>
          </p:cNvSpPr>
          <p:nvPr>
            <p:ph type="sldNum" sz="quarter" idx="12"/>
          </p:nvPr>
        </p:nvSpPr>
        <p:spPr/>
        <p:txBody>
          <a:bodyPr/>
          <a:lstStyle/>
          <a:p>
            <a:fld id="{C46CD1AA-604C-4925-9D04-E64DD638C5A3}" type="slidenum">
              <a:rPr lang="en-US" smtClean="0"/>
              <a:t>‹#›</a:t>
            </a:fld>
            <a:endParaRPr lang="en-US"/>
          </a:p>
        </p:txBody>
      </p:sp>
    </p:spTree>
    <p:extLst>
      <p:ext uri="{BB962C8B-B14F-4D97-AF65-F5344CB8AC3E}">
        <p14:creationId xmlns:p14="http://schemas.microsoft.com/office/powerpoint/2010/main" val="2656682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5D2CF5-D3A5-7F25-C74A-150272BFB6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6BBCEB0-4D9A-D15D-731B-6DE41DF390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5C42DF-5A01-A834-8930-A06D736275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EA62CC-3DA3-4DB7-A099-D2843F38320A}" type="datetimeFigureOut">
              <a:rPr lang="en-US" smtClean="0"/>
              <a:t>2/20/2024</a:t>
            </a:fld>
            <a:endParaRPr lang="en-US"/>
          </a:p>
        </p:txBody>
      </p:sp>
      <p:sp>
        <p:nvSpPr>
          <p:cNvPr id="5" name="Footer Placeholder 4">
            <a:extLst>
              <a:ext uri="{FF2B5EF4-FFF2-40B4-BE49-F238E27FC236}">
                <a16:creationId xmlns:a16="http://schemas.microsoft.com/office/drawing/2014/main" id="{E6C036EF-F6BA-F131-7FF3-71A9544F46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E4DB14-A98B-F93F-1DD9-36BB9D3670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6CD1AA-604C-4925-9D04-E64DD638C5A3}" type="slidenum">
              <a:rPr lang="en-US" smtClean="0"/>
              <a:t>‹#›</a:t>
            </a:fld>
            <a:endParaRPr lang="en-US"/>
          </a:p>
        </p:txBody>
      </p:sp>
    </p:spTree>
    <p:extLst>
      <p:ext uri="{BB962C8B-B14F-4D97-AF65-F5344CB8AC3E}">
        <p14:creationId xmlns:p14="http://schemas.microsoft.com/office/powerpoint/2010/main" val="2532338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6.xml"/><Relationship Id="rId7" Type="http://schemas.openxmlformats.org/officeDocument/2006/relationships/image" Target="../media/image2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1.xml"/><Relationship Id="rId6" Type="http://schemas.openxmlformats.org/officeDocument/2006/relationships/image" Target="../media/image3.png"/><Relationship Id="rId11" Type="http://schemas.openxmlformats.org/officeDocument/2006/relationships/image" Target="../media/image1.png"/><Relationship Id="rId5" Type="http://schemas.openxmlformats.org/officeDocument/2006/relationships/notesSlide" Target="../notesSlides/notesSlide6.xml"/><Relationship Id="rId10" Type="http://schemas.openxmlformats.org/officeDocument/2006/relationships/image" Target="../media/image7.png"/><Relationship Id="rId4" Type="http://schemas.openxmlformats.org/officeDocument/2006/relationships/slideLayout" Target="../slideLayouts/slideLayout6.xml"/><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9.png"/><Relationship Id="rId11" Type="http://schemas.openxmlformats.org/officeDocument/2006/relationships/image" Target="../media/image1.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notesSlide" Target="../notesSlides/notesSlide7.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8.m4a"/><Relationship Id="rId7" Type="http://schemas.openxmlformats.org/officeDocument/2006/relationships/image" Target="../media/image14.png"/><Relationship Id="rId12" Type="http://schemas.openxmlformats.org/officeDocument/2006/relationships/image" Target="../media/image1.png"/><Relationship Id="rId2" Type="http://schemas.microsoft.com/office/2007/relationships/media" Target="../media/media8.m4a"/><Relationship Id="rId1" Type="http://schemas.openxmlformats.org/officeDocument/2006/relationships/tags" Target="../tags/tag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notesSlide" Target="../notesSlides/notesSlide8.xml"/><Relationship Id="rId10" Type="http://schemas.openxmlformats.org/officeDocument/2006/relationships/image" Target="../media/image17.png"/><Relationship Id="rId4" Type="http://schemas.openxmlformats.org/officeDocument/2006/relationships/slideLayout" Target="../slideLayouts/slideLayout6.xml"/><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1EE17-A127-A091-81F5-8157C0627596}"/>
              </a:ext>
            </a:extLst>
          </p:cNvPr>
          <p:cNvSpPr>
            <a:spLocks noGrp="1"/>
          </p:cNvSpPr>
          <p:nvPr>
            <p:ph type="ctrTitle"/>
          </p:nvPr>
        </p:nvSpPr>
        <p:spPr/>
        <p:txBody>
          <a:bodyPr/>
          <a:lstStyle/>
          <a:p>
            <a:r>
              <a:rPr lang="en-US" dirty="0"/>
              <a:t>Learning to Optimally Dodge Punches</a:t>
            </a:r>
          </a:p>
        </p:txBody>
      </p:sp>
      <p:sp>
        <p:nvSpPr>
          <p:cNvPr id="3" name="Subtitle 2">
            <a:extLst>
              <a:ext uri="{FF2B5EF4-FFF2-40B4-BE49-F238E27FC236}">
                <a16:creationId xmlns:a16="http://schemas.microsoft.com/office/drawing/2014/main" id="{081003F7-37F6-2E7B-DE42-648A2E880EEB}"/>
              </a:ext>
            </a:extLst>
          </p:cNvPr>
          <p:cNvSpPr>
            <a:spLocks noGrp="1"/>
          </p:cNvSpPr>
          <p:nvPr>
            <p:ph type="subTitle" idx="1"/>
          </p:nvPr>
        </p:nvSpPr>
        <p:spPr/>
        <p:txBody>
          <a:bodyPr/>
          <a:lstStyle/>
          <a:p>
            <a:r>
              <a:rPr lang="en-US" dirty="0"/>
              <a:t>Maximilian Drach</a:t>
            </a:r>
          </a:p>
        </p:txBody>
      </p:sp>
      <p:pic>
        <p:nvPicPr>
          <p:cNvPr id="28" name="Audio 27">
            <a:hlinkClick r:id="" action="ppaction://media"/>
            <a:extLst>
              <a:ext uri="{FF2B5EF4-FFF2-40B4-BE49-F238E27FC236}">
                <a16:creationId xmlns:a16="http://schemas.microsoft.com/office/drawing/2014/main" id="{6520AF01-1266-EE5C-E099-1C2B68678AC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43718019"/>
      </p:ext>
    </p:extLst>
  </p:cSld>
  <p:clrMapOvr>
    <a:masterClrMapping/>
  </p:clrMapOvr>
  <mc:AlternateContent xmlns:mc="http://schemas.openxmlformats.org/markup-compatibility/2006" xmlns:p14="http://schemas.microsoft.com/office/powerpoint/2010/main">
    <mc:Choice Requires="p14">
      <p:transition spd="slow" p14:dur="2000" advTm="10290"/>
    </mc:Choice>
    <mc:Fallback xmlns="">
      <p:transition spd="slow" advTm="10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3B129-E7D6-7874-71CF-999C81804B96}"/>
              </a:ext>
            </a:extLst>
          </p:cNvPr>
          <p:cNvSpPr>
            <a:spLocks noGrp="1"/>
          </p:cNvSpPr>
          <p:nvPr>
            <p:ph type="title"/>
          </p:nvPr>
        </p:nvSpPr>
        <p:spPr/>
        <p:txBody>
          <a:bodyPr/>
          <a:lstStyle/>
          <a:p>
            <a:r>
              <a:rPr lang="en-US" dirty="0"/>
              <a:t>Results</a:t>
            </a:r>
          </a:p>
        </p:txBody>
      </p:sp>
      <p:sp>
        <p:nvSpPr>
          <p:cNvPr id="7" name="TextBox 6">
            <a:extLst>
              <a:ext uri="{FF2B5EF4-FFF2-40B4-BE49-F238E27FC236}">
                <a16:creationId xmlns:a16="http://schemas.microsoft.com/office/drawing/2014/main" id="{6C6E6CEA-2BFA-2493-5C6E-AF7F2C5D02E2}"/>
              </a:ext>
            </a:extLst>
          </p:cNvPr>
          <p:cNvSpPr txBox="1"/>
          <p:nvPr/>
        </p:nvSpPr>
        <p:spPr>
          <a:xfrm>
            <a:off x="749808" y="1690688"/>
            <a:ext cx="4827284"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Average Episode Length = 5 frames</a:t>
            </a:r>
          </a:p>
          <a:p>
            <a:pPr marL="285750" indent="-285750">
              <a:buFont typeface="Arial" panose="020B0604020202020204" pitchFamily="34" charset="0"/>
              <a:buChar char="•"/>
            </a:pPr>
            <a:r>
              <a:rPr lang="en-US" sz="2400" dirty="0"/>
              <a:t>Similar Model Performance</a:t>
            </a:r>
          </a:p>
          <a:p>
            <a:pPr marL="285750" indent="-285750">
              <a:buFont typeface="Arial" panose="020B0604020202020204" pitchFamily="34" charset="0"/>
              <a:buChar char="•"/>
            </a:pPr>
            <a:r>
              <a:rPr lang="en-US" sz="2400" dirty="0"/>
              <a:t>Overfitting Issues</a:t>
            </a:r>
          </a:p>
        </p:txBody>
      </p:sp>
      <p:pic>
        <p:nvPicPr>
          <p:cNvPr id="24" name="Audio 23">
            <a:hlinkClick r:id="" action="ppaction://media"/>
            <a:extLst>
              <a:ext uri="{FF2B5EF4-FFF2-40B4-BE49-F238E27FC236}">
                <a16:creationId xmlns:a16="http://schemas.microsoft.com/office/drawing/2014/main" id="{25E87197-7CEA-1C3C-FC67-B3D3213CF56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88142737"/>
      </p:ext>
    </p:extLst>
  </p:cSld>
  <p:clrMapOvr>
    <a:masterClrMapping/>
  </p:clrMapOvr>
  <mc:AlternateContent xmlns:mc="http://schemas.openxmlformats.org/markup-compatibility/2006" xmlns:p14="http://schemas.microsoft.com/office/powerpoint/2010/main">
    <mc:Choice Requires="p14">
      <p:transition spd="slow" p14:dur="2000" advTm="38794"/>
    </mc:Choice>
    <mc:Fallback xmlns="">
      <p:transition spd="slow" advTm="387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graph&#10;&#10;Description automatically generated with medium confidence">
            <a:extLst>
              <a:ext uri="{FF2B5EF4-FFF2-40B4-BE49-F238E27FC236}">
                <a16:creationId xmlns:a16="http://schemas.microsoft.com/office/drawing/2014/main" id="{C4184D6F-7320-3EFB-861B-11037A994F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5723" y="3647485"/>
            <a:ext cx="6046277" cy="3023139"/>
          </a:xfrm>
          <a:prstGeom prst="rect">
            <a:avLst/>
          </a:prstGeom>
        </p:spPr>
      </p:pic>
      <p:pic>
        <p:nvPicPr>
          <p:cNvPr id="6" name="Picture 5" descr="A graph of a normal and a normal graph&#10;&#10;Description automatically generated with medium confidence">
            <a:extLst>
              <a:ext uri="{FF2B5EF4-FFF2-40B4-BE49-F238E27FC236}">
                <a16:creationId xmlns:a16="http://schemas.microsoft.com/office/drawing/2014/main" id="{9DB7CAAF-D00D-310F-6E2E-68E292D937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47485"/>
            <a:ext cx="6185023" cy="3092512"/>
          </a:xfrm>
          <a:prstGeom prst="rect">
            <a:avLst/>
          </a:prstGeom>
        </p:spPr>
      </p:pic>
      <p:pic>
        <p:nvPicPr>
          <p:cNvPr id="10" name="Picture 9" descr="A graph of a graph of a graph&#10;&#10;Description automatically generated with medium confidence">
            <a:extLst>
              <a:ext uri="{FF2B5EF4-FFF2-40B4-BE49-F238E27FC236}">
                <a16:creationId xmlns:a16="http://schemas.microsoft.com/office/drawing/2014/main" id="{FBD59EFD-EE8C-0395-7216-063BB3E041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85023" y="421428"/>
            <a:ext cx="6015144" cy="3007572"/>
          </a:xfrm>
          <a:prstGeom prst="rect">
            <a:avLst/>
          </a:prstGeom>
        </p:spPr>
      </p:pic>
      <p:pic>
        <p:nvPicPr>
          <p:cNvPr id="12" name="Picture 11" descr="A graph of a graph of a graph&#10;&#10;Description automatically generated with medium confidence">
            <a:extLst>
              <a:ext uri="{FF2B5EF4-FFF2-40B4-BE49-F238E27FC236}">
                <a16:creationId xmlns:a16="http://schemas.microsoft.com/office/drawing/2014/main" id="{B193586C-A787-30C0-B925-C93A6B8EC9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877" y="421428"/>
            <a:ext cx="6015146" cy="3007573"/>
          </a:xfrm>
          <a:prstGeom prst="rect">
            <a:avLst/>
          </a:prstGeom>
        </p:spPr>
      </p:pic>
      <p:pic>
        <p:nvPicPr>
          <p:cNvPr id="19" name="Audio 18">
            <a:hlinkClick r:id="" action="ppaction://media"/>
            <a:extLst>
              <a:ext uri="{FF2B5EF4-FFF2-40B4-BE49-F238E27FC236}">
                <a16:creationId xmlns:a16="http://schemas.microsoft.com/office/drawing/2014/main" id="{1D906DD3-D7F2-5103-6158-328431CF56B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32953603"/>
      </p:ext>
    </p:extLst>
  </p:cSld>
  <p:clrMapOvr>
    <a:masterClrMapping/>
  </p:clrMapOvr>
  <mc:AlternateContent xmlns:mc="http://schemas.openxmlformats.org/markup-compatibility/2006" xmlns:p14="http://schemas.microsoft.com/office/powerpoint/2010/main">
    <mc:Choice Requires="p14">
      <p:transition spd="slow" p14:dur="2000" advTm="31759"/>
    </mc:Choice>
    <mc:Fallback xmlns="">
      <p:transition spd="slow" advTm="31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extLst>
    <p:ext uri="{3A86A75C-4F4B-4683-9AE1-C65F6400EC91}">
      <p14:laserTraceLst xmlns:p14="http://schemas.microsoft.com/office/powerpoint/2010/main">
        <p14:tracePtLst>
          <p14:tracePt t="1322" x="3549650" y="6832600"/>
          <p14:tracePt t="1328" x="3524250" y="6808788"/>
          <p14:tracePt t="1352" x="3441700" y="6750050"/>
          <p14:tracePt t="1362" x="3416300" y="6742113"/>
          <p14:tracePt t="1379" x="3333750" y="6700838"/>
          <p14:tracePt t="1397" x="3276600" y="6667500"/>
          <p14:tracePt t="1399" x="3251200" y="6659563"/>
          <p14:tracePt t="1413" x="3217863" y="6659563"/>
          <p14:tracePt t="1415" x="3192463" y="6650038"/>
          <p14:tracePt t="1429" x="3151188" y="6642100"/>
          <p14:tracePt t="1449" x="3068638" y="6634163"/>
          <p14:tracePt t="1463" x="3019425" y="6618288"/>
          <p14:tracePt t="1479" x="2960688" y="6608763"/>
          <p14:tracePt t="1497" x="2903538" y="6584950"/>
          <p14:tracePt t="1500" x="2870200" y="6575425"/>
          <p14:tracePt t="1512" x="2811463" y="6551613"/>
          <p14:tracePt t="1530" x="2762250" y="6534150"/>
          <p14:tracePt t="1547" x="2711450" y="6518275"/>
          <p14:tracePt t="1555" x="2679700" y="6492875"/>
          <p14:tracePt t="1562" x="2662238" y="6484938"/>
          <p14:tracePt t="1582" x="2613025" y="6443663"/>
          <p14:tracePt t="1599" x="2571750" y="6402388"/>
          <p14:tracePt t="1613" x="2528888" y="6351588"/>
          <p14:tracePt t="1630" x="2497138" y="6302375"/>
          <p14:tracePt t="1631" x="2471738" y="6261100"/>
          <p14:tracePt t="1647" x="2454275" y="6169025"/>
          <p14:tracePt t="1663" x="2430463" y="6029325"/>
          <p14:tracePt t="1681" x="2422525" y="5870575"/>
          <p14:tracePt t="1682" x="2422525" y="5837238"/>
          <p14:tracePt t="1696" x="2430463" y="5805488"/>
          <p14:tracePt t="1718" x="2463800" y="5805488"/>
          <p14:tracePt t="1729" x="2487613" y="5813425"/>
          <p14:tracePt t="1747" x="2513013" y="5846763"/>
          <p14:tracePt t="1768" x="2528888" y="5862638"/>
          <p14:tracePt t="1787" x="2546350" y="5870575"/>
          <p14:tracePt t="1791" x="2579688" y="5888038"/>
          <p14:tracePt t="1800" x="2595563" y="5888038"/>
          <p14:tracePt t="1814" x="2620963" y="5895975"/>
          <p14:tracePt t="1821" x="2662238" y="5911850"/>
          <p14:tracePt t="1831" x="2687638" y="5911850"/>
          <p14:tracePt t="1858" x="2778125" y="5937250"/>
          <p14:tracePt t="1871" x="2811463" y="5945188"/>
          <p14:tracePt t="1884" x="2828925" y="5954713"/>
          <p14:tracePt t="1898" x="2836863" y="5954713"/>
          <p14:tracePt t="1913" x="2844800" y="5962650"/>
          <p14:tracePt t="1930" x="2844800" y="5970588"/>
          <p14:tracePt t="1948" x="2828925" y="5995988"/>
          <p14:tracePt t="1963" x="2803525" y="6011863"/>
          <p14:tracePt t="1983" x="2613025" y="6011863"/>
          <p14:tracePt t="1996" x="2322513" y="5929313"/>
          <p14:tracePt t="2014" x="2016125" y="5805488"/>
          <p14:tracePt t="2031" x="1758950" y="5680075"/>
          <p14:tracePt t="2047" x="1625600" y="5622925"/>
          <p14:tracePt t="2069" x="1484313" y="5548313"/>
          <p14:tracePt t="2073" x="1450975" y="5530850"/>
          <p14:tracePt t="2083" x="1417638" y="5507038"/>
          <p14:tracePt t="2090" x="1393825" y="5497513"/>
          <p14:tracePt t="2094" x="1376363" y="5489575"/>
          <p14:tracePt t="2099" x="1368425" y="5489575"/>
          <p14:tracePt t="2121" x="1368425" y="5497513"/>
          <p14:tracePt t="2131" x="1384300" y="5497513"/>
          <p14:tracePt t="2146" x="1409700" y="5507038"/>
          <p14:tracePt t="2152" x="1417638" y="5514975"/>
          <p14:tracePt t="2164" x="1435100" y="5522913"/>
          <p14:tracePt t="2180" x="1450975" y="5522913"/>
          <p14:tracePt t="2200" x="1492250" y="5538788"/>
          <p14:tracePt t="2214" x="1525588" y="5548313"/>
          <p14:tracePt t="2231" x="1550988" y="5548313"/>
          <p14:tracePt t="2248" x="1576388" y="5564188"/>
          <p14:tracePt t="2264" x="1609725" y="5572125"/>
          <p14:tracePt t="2280" x="1641475" y="5581650"/>
          <p14:tracePt t="2300" x="1692275" y="5581650"/>
          <p14:tracePt t="2318" x="1749425" y="5581650"/>
          <p14:tracePt t="2334" x="1790700" y="5581650"/>
          <p14:tracePt t="2347" x="1808163" y="5581650"/>
          <p14:tracePt t="2371" x="1916113" y="5572125"/>
          <p14:tracePt t="2382" x="1982788" y="5564188"/>
          <p14:tracePt t="2397" x="2057400" y="5556250"/>
          <p14:tracePt t="2418" x="2214563" y="5522913"/>
          <p14:tracePt t="2430" x="2389188" y="5473700"/>
          <p14:tracePt t="2447" x="2613025" y="5373688"/>
          <p14:tracePt t="2465" x="2978150" y="5199063"/>
          <p14:tracePt t="2474" x="3052763" y="5175250"/>
          <p14:tracePt t="2479" x="3094038" y="5141913"/>
          <p14:tracePt t="2498" x="3176588" y="5075238"/>
          <p14:tracePt t="2501" x="3217863" y="5057775"/>
          <p14:tracePt t="2522" x="3351213" y="4933950"/>
          <p14:tracePt t="2532" x="3375025" y="4918075"/>
          <p14:tracePt t="2552" x="3425825" y="4867275"/>
          <p14:tracePt t="2563" x="3441700" y="4833938"/>
          <p14:tracePt t="2588" x="3467100" y="4768850"/>
          <p14:tracePt t="2589" x="3475038" y="4751388"/>
          <p14:tracePt t="2598" x="3475038" y="4735513"/>
          <p14:tracePt t="2615" x="3482975" y="4718050"/>
          <p14:tracePt t="2630" x="3500438" y="4702175"/>
          <p14:tracePt t="2654" x="3508375" y="4676775"/>
          <p14:tracePt t="2656" x="3508375" y="4668838"/>
          <p14:tracePt t="2669" x="3524250" y="4660900"/>
          <p14:tracePt t="2675" x="3541713" y="4660900"/>
          <p14:tracePt t="2681" x="3549650" y="4635500"/>
          <p14:tracePt t="2697" x="3575050" y="4635500"/>
          <p14:tracePt t="2714" x="3608388" y="4602163"/>
          <p14:tracePt t="2732" x="3624263" y="4568825"/>
          <p14:tracePt t="2734" x="3641725" y="4552950"/>
          <p14:tracePt t="2748" x="3673475" y="4494213"/>
          <p14:tracePt t="2764" x="3740150" y="4352925"/>
          <p14:tracePt t="2781" x="3773488" y="4278313"/>
          <p14:tracePt t="2788" x="3781425" y="4203700"/>
          <p14:tracePt t="2803" x="3781425" y="4129088"/>
          <p14:tracePt t="2818" x="3781425" y="4054475"/>
          <p14:tracePt t="2823" x="3781425" y="4005263"/>
          <p14:tracePt t="2831" x="3781425" y="3963988"/>
          <p14:tracePt t="2852" x="3773488" y="3748088"/>
          <p14:tracePt t="2868" x="3781425" y="3590925"/>
          <p14:tracePt t="2881" x="3798888" y="3565525"/>
          <p14:tracePt t="3076" x="3822700" y="3557588"/>
          <p14:tracePt t="3085" x="3873500" y="3541713"/>
          <p14:tracePt t="3088" x="3914775" y="3508375"/>
          <p14:tracePt t="3098" x="3989388" y="3457575"/>
          <p14:tracePt t="3117" x="4254500" y="3225800"/>
          <p14:tracePt t="3133" x="4445000" y="2994025"/>
          <p14:tracePt t="3148" x="4611688" y="2744788"/>
          <p14:tracePt t="3170" x="4727575" y="2420938"/>
          <p14:tracePt t="3181" x="4727575" y="2289175"/>
          <p14:tracePt t="3203" x="4727575" y="2055813"/>
          <p14:tracePt t="3214" x="4711700" y="2047875"/>
          <p14:tracePt t="3238" x="4678363" y="1981200"/>
          <p14:tracePt t="3264" x="4470400" y="1890713"/>
          <p14:tracePt t="3270" x="4379913" y="1849438"/>
          <p14:tracePt t="3280" x="4279900" y="1800225"/>
          <p14:tracePt t="3307" x="4064000" y="1700213"/>
          <p14:tracePt t="3312" x="4022725" y="1692275"/>
          <p14:tracePt t="3334" x="3922713" y="1658938"/>
          <p14:tracePt t="3348" x="3889375" y="1641475"/>
          <p14:tracePt t="3350" x="3865563" y="1633538"/>
          <p14:tracePt t="3354" x="3822700" y="1625600"/>
          <p14:tracePt t="3365" x="3806825" y="1600200"/>
          <p14:tracePt t="3384" x="3773488" y="1592263"/>
          <p14:tracePt t="3399" x="3748088" y="1584325"/>
          <p14:tracePt t="3401" x="3740150" y="1584325"/>
          <p14:tracePt t="3416" x="3716338" y="1584325"/>
          <p14:tracePt t="3433" x="3665538" y="1584325"/>
          <p14:tracePt t="3453" x="3624263" y="1584325"/>
          <p14:tracePt t="3455" x="3608388" y="1584325"/>
          <p14:tracePt t="3464" x="3590925" y="1576388"/>
          <p14:tracePt t="3487" x="3533775" y="1566863"/>
          <p14:tracePt t="3490" x="3500438" y="1558925"/>
          <p14:tracePt t="3496" x="3441700" y="1550988"/>
          <p14:tracePt t="3522" x="3351213" y="1509713"/>
          <p14:tracePt t="3527" x="3325813" y="1492250"/>
          <p14:tracePt t="3531" x="3292475" y="1476375"/>
          <p14:tracePt t="3553" x="3243263" y="1443038"/>
          <p14:tracePt t="3568" x="3225800" y="1417638"/>
          <p14:tracePt t="3583" x="3209925" y="1393825"/>
          <p14:tracePt t="3602" x="3201988" y="1343025"/>
          <p14:tracePt t="3616" x="3201988" y="1309688"/>
          <p14:tracePt t="3632" x="3201988" y="1268413"/>
          <p14:tracePt t="3650" x="3192463" y="1219200"/>
          <p14:tracePt t="3670" x="3192463" y="1201738"/>
          <p14:tracePt t="3682" x="3192463" y="1193800"/>
          <p14:tracePt t="3700" x="3192463" y="1185863"/>
          <p14:tracePt t="3714" x="3217863" y="1185863"/>
          <p14:tracePt t="3734" x="3235325" y="1185863"/>
          <p14:tracePt t="3748" x="3259138" y="1185863"/>
          <p14:tracePt t="3764" x="3433763" y="1185863"/>
          <p14:tracePt t="3785" x="4122738" y="1136650"/>
          <p14:tracePt t="3800" x="4752975" y="1085850"/>
          <p14:tracePt t="3807" x="5026025" y="1085850"/>
          <p14:tracePt t="3818" x="5548313" y="1095375"/>
          <p14:tracePt t="3834" x="6170613" y="1127125"/>
          <p14:tracePt t="3839" x="6461125" y="1169988"/>
          <p14:tracePt t="3847" x="6700838" y="1169988"/>
          <p14:tracePt t="3867" x="7050088" y="1193800"/>
          <p14:tracePt t="3887" x="7199313" y="1201738"/>
          <p14:tracePt t="3889" x="7232650" y="1201738"/>
          <p14:tracePt t="3902" x="7281863" y="1201738"/>
          <p14:tracePt t="3916" x="7289800" y="1201738"/>
          <p14:tracePt t="3917" x="7307263" y="1201738"/>
          <p14:tracePt t="3935" x="7315200" y="1201738"/>
          <p14:tracePt t="3965" x="7315200" y="1193800"/>
          <p14:tracePt t="3992" x="7299325" y="1193800"/>
          <p14:tracePt t="3997" x="7289800" y="1185863"/>
          <p14:tracePt t="4015" x="7224713" y="1185863"/>
          <p14:tracePt t="4038" x="6826250" y="1185863"/>
          <p14:tracePt t="4040" x="6253163" y="1185863"/>
          <p14:tracePt t="4050" x="5681663" y="1185863"/>
          <p14:tracePt t="4065" x="4827588" y="1201738"/>
          <p14:tracePt t="4087" x="3898900" y="1235075"/>
          <p14:tracePt t="4104" x="3400425" y="1244600"/>
          <p14:tracePt t="4115" x="3284538" y="1235075"/>
          <p14:tracePt t="4134" x="2986088" y="1152525"/>
          <p14:tracePt t="4150" x="2836863" y="1144588"/>
          <p14:tracePt t="4173" x="2736850" y="1127125"/>
          <p14:tracePt t="4179" x="2703513" y="1119188"/>
          <p14:tracePt t="4183" x="2687638" y="1119188"/>
          <p14:tracePt t="4198" x="2662238" y="1127125"/>
          <p14:tracePt t="4409" x="2968625" y="1127125"/>
          <p14:tracePt t="4415" x="3516313" y="1111250"/>
          <p14:tracePt t="4431" x="4545013" y="1044575"/>
          <p14:tracePt t="4450" x="5880100" y="977900"/>
          <p14:tracePt t="4464" x="6800850" y="954088"/>
          <p14:tracePt t="4489" x="8650288" y="954088"/>
          <p14:tracePt t="4492" x="8990013" y="954088"/>
          <p14:tracePt t="4501" x="9239250" y="962025"/>
          <p14:tracePt t="4522" x="9545638" y="962025"/>
          <p14:tracePt t="4526" x="9802813" y="946150"/>
          <p14:tracePt t="4535" x="9902825" y="920750"/>
          <p14:tracePt t="4556" x="10134600" y="862013"/>
          <p14:tracePt t="4568" x="10226675" y="828675"/>
          <p14:tracePt t="4587" x="10275888" y="804863"/>
          <p14:tracePt t="4601" x="10293350" y="795338"/>
          <p14:tracePt t="4618" x="10293350" y="787400"/>
          <p14:tracePt t="4631" x="10293350" y="779463"/>
          <p14:tracePt t="4651" x="10275888" y="779463"/>
          <p14:tracePt t="4674" x="10234613" y="779463"/>
          <p14:tracePt t="4676" x="10185400" y="779463"/>
          <p14:tracePt t="4680" x="10085388" y="787400"/>
          <p14:tracePt t="4698" x="9396413" y="838200"/>
          <p14:tracePt t="4715" x="7994650" y="962025"/>
          <p14:tracePt t="4718" x="7539038" y="1003300"/>
          <p14:tracePt t="4732" x="6710363" y="1069975"/>
          <p14:tracePt t="4756" x="6294438" y="1077913"/>
          <p14:tracePt t="4758" x="6229350" y="1095375"/>
          <p14:tracePt t="4765" x="6162675" y="1095375"/>
          <p14:tracePt t="4782" x="6103938" y="1111250"/>
          <p14:tracePt t="4802" x="6062663" y="1119188"/>
          <p14:tracePt t="4807" x="6062663" y="1127125"/>
          <p14:tracePt t="4817" x="6054725" y="1136650"/>
          <p14:tracePt t="4821" x="6054725" y="1144588"/>
          <p14:tracePt t="4835" x="6046788" y="1144588"/>
          <p14:tracePt t="4850" x="6046788" y="1152525"/>
          <p14:tracePt t="4865" x="6062663" y="1160463"/>
          <p14:tracePt t="4883" x="6121400" y="1169988"/>
          <p14:tracePt t="4899" x="6145213" y="1169988"/>
          <p14:tracePt t="4915" x="6261100" y="1177925"/>
          <p14:tracePt t="4933" x="6527800" y="1177925"/>
          <p14:tracePt t="4949" x="6883400" y="1177925"/>
          <p14:tracePt t="4974" x="7315200" y="1177925"/>
          <p14:tracePt t="4979" x="7415213" y="1177925"/>
          <p14:tracePt t="4982" x="7505700" y="1160463"/>
          <p14:tracePt t="4999" x="7588250" y="1160463"/>
          <p14:tracePt t="5023" x="7672388" y="1160463"/>
          <p14:tracePt t="5025" x="7688263" y="1160463"/>
          <p14:tracePt t="5030" x="7696200" y="1160463"/>
          <p14:tracePt t="5070" x="7688263" y="1169988"/>
          <p14:tracePt t="5075" x="7672388" y="1185863"/>
          <p14:tracePt t="5082" x="7654925" y="1201738"/>
          <p14:tracePt t="5101" x="6808788" y="2047875"/>
          <p14:tracePt t="5115" x="5988050" y="3035300"/>
          <p14:tracePt t="5135" x="3898900" y="5414963"/>
          <p14:tracePt t="5151" x="3192463" y="6011863"/>
          <p14:tracePt t="5165" x="2554288" y="6418263"/>
          <p14:tracePt t="5187" x="1641475" y="6700838"/>
          <p14:tracePt t="5191" x="1492250" y="6675438"/>
          <p14:tracePt t="5199" x="1368425" y="6551613"/>
          <p14:tracePt t="5215" x="1293813" y="6351588"/>
          <p14:tracePt t="5457" x="2646363" y="5846763"/>
          <p14:tracePt t="5462" x="2986088" y="5730875"/>
          <p14:tracePt t="5468" x="3225800" y="5581650"/>
          <p14:tracePt t="5483" x="3822700" y="5199063"/>
          <p14:tracePt t="5499" x="4478338" y="4876800"/>
          <p14:tracePt t="5515" x="4959350" y="4535488"/>
          <p14:tracePt t="5538" x="4992688" y="4494213"/>
          <p14:tracePt t="5543" x="4992688" y="4486275"/>
          <p14:tracePt t="5563" x="4984750" y="4486275"/>
          <p14:tracePt t="5571" x="4976813" y="4478338"/>
          <p14:tracePt t="5585" x="4951413" y="4470400"/>
          <p14:tracePt t="5608" x="4884738" y="4452938"/>
          <p14:tracePt t="5618" x="4843463" y="4445000"/>
          <p14:tracePt t="5620" x="4786313" y="4419600"/>
          <p14:tracePt t="5634" x="4627563" y="4386263"/>
          <p14:tracePt t="5649" x="4362450" y="4362450"/>
          <p14:tracePt t="5673" x="3981450" y="4337050"/>
          <p14:tracePt t="5678" x="3881438" y="4337050"/>
          <p14:tracePt t="5683" x="3814763" y="4337050"/>
          <p14:tracePt t="5699" x="3690938" y="4337050"/>
          <p14:tracePt t="5717" x="3624263" y="4337050"/>
          <p14:tracePt t="5731" x="3616325" y="4337050"/>
          <p14:tracePt t="5753" x="3624263" y="4337050"/>
          <p14:tracePt t="5767" x="3641725" y="4344988"/>
          <p14:tracePt t="5773" x="3649663" y="4352925"/>
          <p14:tracePt t="5782" x="3673475" y="4362450"/>
          <p14:tracePt t="5803" x="3790950" y="4378325"/>
          <p14:tracePt t="5809" x="3906838" y="4395788"/>
          <p14:tracePt t="5817" x="4164013" y="4395788"/>
          <p14:tracePt t="5838" x="5813425" y="4262438"/>
          <p14:tracePt t="5852" x="6510338" y="4311650"/>
          <p14:tracePt t="5868" x="7199313" y="4303713"/>
          <p14:tracePt t="5882" x="7605713" y="4262438"/>
          <p14:tracePt t="5899" x="7762875" y="4203700"/>
          <p14:tracePt t="6124" x="7929563" y="4221163"/>
          <p14:tracePt t="6137" x="8410575" y="4337050"/>
          <p14:tracePt t="6149" x="8559800" y="4362450"/>
          <p14:tracePt t="6170" x="8874125" y="4445000"/>
          <p14:tracePt t="6182" x="8948738" y="4460875"/>
          <p14:tracePt t="6202" x="8982075" y="4460875"/>
          <p14:tracePt t="6216" x="8990013" y="4460875"/>
          <p14:tracePt t="6234" x="9007475" y="4460875"/>
          <p14:tracePt t="6284" x="9007475" y="4452938"/>
          <p14:tracePt t="6291" x="9015413" y="4452938"/>
          <p14:tracePt t="6301" x="9015413" y="4445000"/>
          <p14:tracePt t="6326" x="9031288" y="4437063"/>
          <p14:tracePt t="6335" x="9040813" y="4427538"/>
          <p14:tracePt t="6351" x="9082088" y="4419600"/>
          <p14:tracePt t="6366" x="9148763" y="4386263"/>
          <p14:tracePt t="6383" x="9239250" y="4370388"/>
          <p14:tracePt t="6400" x="9305925" y="4344988"/>
          <p14:tracePt t="6416" x="9388475" y="4311650"/>
          <p14:tracePt t="6434" x="9471025" y="4287838"/>
          <p14:tracePt t="6455" x="9504363" y="4262438"/>
          <p14:tracePt t="6460" x="9512300" y="4262438"/>
          <p14:tracePt t="6468" x="9512300" y="4254500"/>
          <p14:tracePt t="6521" x="9496425" y="4254500"/>
          <p14:tracePt t="6533" x="9471025" y="4270375"/>
          <p14:tracePt t="6539" x="9455150" y="4278313"/>
          <p14:tracePt t="6554" x="9421813" y="4295775"/>
          <p14:tracePt t="6558" x="9413875" y="4295775"/>
          <p14:tracePt t="6567" x="9396413" y="4303713"/>
          <p14:tracePt t="6583" x="9363075" y="4321175"/>
          <p14:tracePt t="6600" x="9313863" y="4329113"/>
          <p14:tracePt t="6616" x="9264650" y="4329113"/>
          <p14:tracePt t="6633" x="9190038" y="4329113"/>
          <p14:tracePt t="6651" x="9074150" y="4329113"/>
          <p14:tracePt t="6667" x="8999538" y="4329113"/>
          <p14:tracePt t="6687" x="8899525" y="4329113"/>
          <p14:tracePt t="6701" x="8824913" y="4311650"/>
          <p14:tracePt t="6717" x="8758238" y="4303713"/>
          <p14:tracePt t="6734" x="8658225" y="4295775"/>
          <p14:tracePt t="6751" x="8601075" y="4278313"/>
          <p14:tracePt t="6772" x="8550275" y="4270375"/>
          <p14:tracePt t="6785" x="8534400" y="4262438"/>
          <p14:tracePt t="6800" x="8526463" y="4262438"/>
          <p14:tracePt t="6818" x="8509000" y="4262438"/>
          <p14:tracePt t="6868" x="8509000" y="4270375"/>
          <p14:tracePt t="6872" x="8518525" y="4270375"/>
          <p14:tracePt t="6882" x="8526463" y="4278313"/>
          <p14:tracePt t="6899" x="8534400" y="4278313"/>
          <p14:tracePt t="6918" x="8550275" y="4278313"/>
          <p14:tracePt t="7209" x="8542338" y="4278313"/>
          <p14:tracePt t="7223" x="8518525" y="4270375"/>
          <p14:tracePt t="7230" x="8501063" y="4246563"/>
          <p14:tracePt t="7238" x="8475663" y="4213225"/>
          <p14:tracePt t="7249" x="8459788" y="4171950"/>
          <p14:tracePt t="7266" x="8343900" y="3905250"/>
          <p14:tracePt t="7268" x="8285163" y="3732213"/>
          <p14:tracePt t="7284" x="8135938" y="3159125"/>
          <p14:tracePt t="7302" x="7953375" y="2636838"/>
          <p14:tracePt t="7317" x="7886700" y="2413000"/>
          <p14:tracePt t="7343" x="7821613" y="2081213"/>
          <p14:tracePt t="7351" x="7804150" y="2032000"/>
          <p14:tracePt t="7366" x="7796213" y="1990725"/>
          <p14:tracePt t="7385" x="7788275" y="1973263"/>
          <p14:tracePt t="7414" x="7788275" y="1981200"/>
          <p14:tracePt t="7423" x="7796213" y="1981200"/>
          <p14:tracePt t="7673" x="7821613" y="1981200"/>
          <p14:tracePt t="7680" x="7837488" y="1981200"/>
          <p14:tracePt t="7686" x="7854950" y="1973263"/>
          <p14:tracePt t="7701" x="7886700" y="1965325"/>
          <p14:tracePt t="7716" x="7904163" y="1965325"/>
          <p14:tracePt t="7735" x="7929563" y="1939925"/>
          <p14:tracePt t="7750" x="7937500" y="1931988"/>
          <p14:tracePt t="7775" x="7962900" y="1916113"/>
          <p14:tracePt t="7784" x="7970838" y="1906588"/>
          <p14:tracePt t="7798" x="7978775" y="1906588"/>
          <p14:tracePt t="7804" x="7978775" y="1898650"/>
          <p14:tracePt t="7822" x="7986713" y="1890713"/>
          <p14:tracePt t="7836" x="7994650" y="1882775"/>
          <p14:tracePt t="7857" x="8004175" y="1874838"/>
          <p14:tracePt t="7868" x="8012113" y="1865313"/>
          <p14:tracePt t="7946" x="8004175" y="1874838"/>
          <p14:tracePt t="7952" x="7994650" y="1874838"/>
          <p14:tracePt t="7967" x="7986713" y="1882775"/>
          <p14:tracePt t="7987" x="7970838" y="1898650"/>
          <p14:tracePt t="7995" x="7962900" y="1906588"/>
          <p14:tracePt t="8002" x="7953375" y="1906588"/>
          <p14:tracePt t="8019" x="7945438" y="1916113"/>
          <p14:tracePt t="8021" x="7945438" y="1924050"/>
          <p14:tracePt t="8036" x="7937500" y="1931988"/>
          <p14:tracePt t="8052" x="7929563" y="1939925"/>
          <p14:tracePt t="8070" x="7929563" y="1949450"/>
          <p14:tracePt t="8100" x="7929563" y="1957388"/>
          <p14:tracePt t="8120" x="7929563" y="1965325"/>
          <p14:tracePt t="8134" x="7929563" y="1973263"/>
          <p14:tracePt t="8389" x="7929563" y="1981200"/>
          <p14:tracePt t="8555" x="7937500" y="1981200"/>
          <p14:tracePt t="8575" x="7945438" y="1981200"/>
          <p14:tracePt t="8590" x="7953375" y="1981200"/>
          <p14:tracePt t="8603" x="7962900" y="1981200"/>
          <p14:tracePt t="8610" x="7962900" y="1973263"/>
          <p14:tracePt t="8624" x="7970838" y="1965325"/>
          <p14:tracePt t="8645" x="7970838" y="1957388"/>
          <p14:tracePt t="8651" x="7978775" y="1957388"/>
          <p14:tracePt t="8673" x="7986713" y="1949450"/>
          <p14:tracePt t="8687" x="7994650" y="1949450"/>
          <p14:tracePt t="8708" x="7994650" y="1924050"/>
          <p14:tracePt t="8717" x="7994650" y="1916113"/>
          <p14:tracePt t="8733" x="7994650" y="1906588"/>
          <p14:tracePt t="8755" x="7994650" y="1874838"/>
          <p14:tracePt t="8769" x="8004175" y="1841500"/>
          <p14:tracePt t="8773" x="8004175" y="1816100"/>
          <p14:tracePt t="8778" x="8012113" y="1782763"/>
          <p14:tracePt t="8790" x="8020050" y="1725613"/>
          <p14:tracePt t="8802" x="8045450" y="1651000"/>
          <p14:tracePt t="8817" x="8053388" y="1576388"/>
          <p14:tracePt t="8835" x="8061325" y="1484313"/>
          <p14:tracePt t="8855" x="8061325" y="1425575"/>
          <p14:tracePt t="8868" x="8061325" y="1409700"/>
          <p14:tracePt t="8885" x="8045450" y="1368425"/>
          <p14:tracePt t="8900" x="8020050" y="1343025"/>
          <p14:tracePt t="8919" x="7978775" y="1327150"/>
          <p14:tracePt t="8933" x="7970838" y="1327150"/>
          <p14:tracePt t="8950" x="7912100" y="1319213"/>
          <p14:tracePt t="8969" x="7886700" y="1319213"/>
          <p14:tracePt t="8976" x="7878763" y="1319213"/>
          <p14:tracePt t="8982" x="7870825" y="1319213"/>
          <p14:tracePt t="9000" x="7854950" y="1319213"/>
          <p14:tracePt t="9058" x="7854950" y="1309688"/>
          <p14:tracePt t="9072" x="7862888" y="1301750"/>
          <p14:tracePt t="9081" x="7870825" y="1293813"/>
          <p14:tracePt t="9089" x="7878763" y="1285875"/>
          <p14:tracePt t="9103" x="7896225" y="1268413"/>
          <p14:tracePt t="9124" x="7937500" y="1227138"/>
          <p14:tracePt t="9136" x="7953375" y="1201738"/>
          <p14:tracePt t="9150" x="7970838" y="1185863"/>
          <p14:tracePt t="9166" x="7978775" y="1152525"/>
          <p14:tracePt t="9183" x="7986713" y="1136650"/>
          <p14:tracePt t="9200" x="7986713" y="1127125"/>
          <p14:tracePt t="9216" x="7986713" y="1111250"/>
          <p14:tracePt t="9234" x="7970838" y="1103313"/>
          <p14:tracePt t="9249" x="7953375" y="1095375"/>
          <p14:tracePt t="9269" x="7937500" y="1095375"/>
          <p14:tracePt t="9292" x="7920038" y="1095375"/>
          <p14:tracePt t="9302" x="7912100" y="1095375"/>
          <p14:tracePt t="9324" x="7904163" y="1095375"/>
          <p14:tracePt t="9339" x="7904163" y="1103313"/>
          <p14:tracePt t="9367" x="7904163" y="1111250"/>
          <p14:tracePt t="9451" x="7904163" y="1119188"/>
          <p14:tracePt t="9502" x="7904163" y="1127125"/>
          <p14:tracePt t="10063" x="7870825" y="1119188"/>
          <p14:tracePt t="10071" x="7845425" y="1095375"/>
          <p14:tracePt t="10084" x="7754938" y="1069975"/>
          <p14:tracePt t="10101" x="7646988" y="1044575"/>
          <p14:tracePt t="10120" x="7513638" y="1044575"/>
          <p14:tracePt t="10134" x="7456488" y="1044575"/>
          <p14:tracePt t="10152" x="7381875" y="1062038"/>
          <p14:tracePt t="10171" x="7356475" y="1069975"/>
          <p14:tracePt t="10185" x="7348538" y="1085850"/>
          <p14:tracePt t="10208" x="7331075" y="1103313"/>
          <p14:tracePt t="10220" x="7323138" y="1111250"/>
          <p14:tracePt t="10244" x="7323138" y="1119188"/>
          <p14:tracePt t="10257" x="7331075" y="1127125"/>
          <p14:tracePt t="10270" x="7340600" y="1127125"/>
          <p14:tracePt t="10273" x="7348538" y="1136650"/>
          <p14:tracePt t="10290" x="7364413" y="1136650"/>
          <p14:tracePt t="10293" x="7381875" y="1144588"/>
          <p14:tracePt t="10302" x="7397750" y="1144588"/>
          <p14:tracePt t="10318" x="7423150" y="1152525"/>
          <p14:tracePt t="10335" x="7472363" y="1169988"/>
          <p14:tracePt t="10352" x="7513638" y="1169988"/>
          <p14:tracePt t="10372" x="7605713" y="1169988"/>
          <p14:tracePt t="10385" x="7705725" y="1169988"/>
          <p14:tracePt t="10402" x="7812088" y="1144588"/>
          <p14:tracePt t="10419" x="7953375" y="1077913"/>
          <p14:tracePt t="10442" x="8037513" y="1044575"/>
          <p14:tracePt t="10456" x="8053388" y="1028700"/>
          <p14:tracePt t="10470" x="8069263" y="1011238"/>
          <p14:tracePt t="10490" x="8069263" y="995363"/>
          <p14:tracePt t="10505" x="8069263" y="977900"/>
          <p14:tracePt t="10522" x="8037513" y="962025"/>
          <p14:tracePt t="10524" x="8012113" y="946150"/>
          <p14:tracePt t="10538" x="7945438" y="920750"/>
          <p14:tracePt t="10568" x="7713663" y="869950"/>
          <p14:tracePt t="10574" x="7631113" y="846138"/>
          <p14:tracePt t="10601" x="7323138" y="820738"/>
          <p14:tracePt t="10606" x="7224713" y="804863"/>
          <p14:tracePt t="10609" x="7124700" y="804863"/>
          <p14:tracePt t="10624" x="6983413" y="795338"/>
          <p14:tracePt t="10646" x="6883400" y="795338"/>
          <p14:tracePt t="10678" x="6826250" y="812800"/>
          <p14:tracePt t="10691" x="6818313" y="820738"/>
          <p14:tracePt t="10708" x="6808788" y="838200"/>
          <p14:tracePt t="10723" x="6808788" y="846138"/>
          <p14:tracePt t="10752" x="6818313" y="862013"/>
          <p14:tracePt t="10770" x="6834188" y="879475"/>
          <p14:tracePt t="10779" x="6867525" y="887413"/>
          <p14:tracePt t="10788" x="6883400" y="903288"/>
          <p14:tracePt t="10795" x="6924675" y="903288"/>
          <p14:tracePt t="10812" x="7042150" y="946150"/>
          <p14:tracePt t="10818" x="7099300" y="969963"/>
          <p14:tracePt t="10827" x="7150100" y="977900"/>
          <p14:tracePt t="10836" x="7207250" y="1003300"/>
          <p14:tracePt t="10843" x="7265988" y="1011238"/>
          <p14:tracePt t="10860" x="7364413" y="1020763"/>
          <p14:tracePt t="10866" x="7405688" y="1020763"/>
          <p14:tracePt t="10902" x="7523163" y="1036638"/>
          <p14:tracePt t="10915" x="7531100" y="1044575"/>
          <p14:tracePt t="10917" x="7539038" y="1044575"/>
          <p14:tracePt t="10932" x="7546975" y="1052513"/>
          <p14:tracePt t="10948" x="7546975" y="1062038"/>
          <p14:tracePt t="10965" x="7531100" y="1069975"/>
          <p14:tracePt t="10972" x="7523163" y="1077913"/>
          <p14:tracePt t="10990" x="7448550" y="1085850"/>
          <p14:tracePt t="11003" x="7315200" y="1095375"/>
          <p14:tracePt t="11018" x="7083425" y="1111250"/>
          <p14:tracePt t="11042" x="6569075" y="1136650"/>
          <p14:tracePt t="11045" x="6402388" y="1136650"/>
          <p14:tracePt t="11052" x="6270625" y="1152525"/>
          <p14:tracePt t="11074" x="5930900" y="1177925"/>
          <p14:tracePt t="11079" x="5880100" y="1185863"/>
          <p14:tracePt t="11086" x="5822950" y="1193800"/>
          <p14:tracePt t="11103" x="5764213" y="1201738"/>
          <p14:tracePt t="11134" x="5715000" y="1219200"/>
          <p14:tracePt t="11143" x="5705475" y="1227138"/>
          <p14:tracePt t="11164" x="5705475" y="1235075"/>
          <p14:tracePt t="11203" x="5715000" y="1235075"/>
          <p14:tracePt t="11225" x="5730875" y="1235075"/>
          <p14:tracePt t="11234" x="5738813" y="1235075"/>
          <p14:tracePt t="11239" x="5738813" y="1244600"/>
          <p14:tracePt t="11245" x="5748338" y="1244600"/>
          <p14:tracePt t="11252" x="5764213" y="1252538"/>
          <p14:tracePt t="11273" x="5797550" y="1260475"/>
          <p14:tracePt t="11286" x="5830888" y="1268413"/>
          <p14:tracePt t="11303" x="5846763" y="1276350"/>
          <p14:tracePt t="11322" x="5913438" y="1319213"/>
          <p14:tracePt t="11336" x="5946775" y="1343025"/>
          <p14:tracePt t="11355" x="5995988" y="1368425"/>
          <p14:tracePt t="11371" x="6029325" y="1376363"/>
          <p14:tracePt t="11387" x="6054725" y="1384300"/>
          <p14:tracePt t="11404" x="6080125" y="1393825"/>
          <p14:tracePt t="11421" x="6088063" y="1393825"/>
          <p14:tracePt t="11436" x="6111875" y="1393825"/>
          <p14:tracePt t="11454" x="6129338" y="1393825"/>
          <p14:tracePt t="11473" x="6178550" y="1335088"/>
          <p14:tracePt t="11488" x="6219825" y="1252538"/>
          <p14:tracePt t="11510" x="6294438" y="962025"/>
          <p14:tracePt t="11513" x="6303963" y="812800"/>
          <p14:tracePt t="11520" x="6337300" y="679450"/>
          <p14:tracePt t="11538" x="6378575" y="390525"/>
          <p14:tracePt t="11559" x="6411913" y="157163"/>
          <p14:tracePt t="13241" x="6453188" y="25400"/>
          <p14:tracePt t="13247" x="6453188" y="74613"/>
          <p14:tracePt t="13261" x="6453188" y="133350"/>
          <p14:tracePt t="13262" x="6443663" y="165100"/>
          <p14:tracePt t="13269" x="6443663" y="215900"/>
          <p14:tracePt t="13293" x="6435725" y="357188"/>
          <p14:tracePt t="13305" x="6411913" y="439738"/>
          <p14:tracePt t="13319" x="6402388" y="530225"/>
          <p14:tracePt t="13338" x="6378575" y="646113"/>
          <p14:tracePt t="13352" x="6353175" y="704850"/>
          <p14:tracePt t="13370" x="6337300" y="804863"/>
          <p14:tracePt t="13390" x="6278563" y="987425"/>
          <p14:tracePt t="13403" x="6245225" y="1052513"/>
          <p14:tracePt t="13418" x="6203950" y="1160463"/>
          <p14:tracePt t="13787" x="6196013" y="1177925"/>
          <p14:tracePt t="13793" x="6178550" y="1193800"/>
          <p14:tracePt t="13804" x="6170613" y="1211263"/>
          <p14:tracePt t="13820" x="6137275" y="1260475"/>
          <p14:tracePt t="13838" x="6111875" y="1309688"/>
          <p14:tracePt t="13853" x="6096000" y="1343025"/>
          <p14:tracePt t="13871" x="6088063" y="1384300"/>
          <p14:tracePt t="13887" x="6080125" y="1401763"/>
          <p14:tracePt t="13908" x="6070600" y="1450975"/>
          <p14:tracePt t="13920" x="6062663" y="1476375"/>
          <p14:tracePt t="13936" x="6054725" y="1525588"/>
          <p14:tracePt t="13956" x="6054725" y="1617663"/>
          <p14:tracePt t="13976" x="6062663" y="1757363"/>
          <p14:tracePt t="13988" x="6070600" y="1831975"/>
          <p14:tracePt t="13990" x="6080125" y="1916113"/>
          <p14:tracePt t="14004" x="6111875" y="2130425"/>
          <p14:tracePt t="14020" x="6111875" y="2397125"/>
          <p14:tracePt t="14039" x="6111875" y="2878138"/>
          <p14:tracePt t="14053" x="6062663" y="3225800"/>
          <p14:tracePt t="14078" x="5913438" y="3756025"/>
          <p14:tracePt t="14081" x="5864225" y="3914775"/>
          <p14:tracePt t="14088" x="5822950" y="4046538"/>
          <p14:tracePt t="14102" x="5722938" y="4303713"/>
          <p14:tracePt t="14123" x="5622925" y="4519613"/>
          <p14:tracePt t="14137" x="5548313" y="4568825"/>
          <p14:tracePt t="14507" x="5656263" y="4203700"/>
          <p14:tracePt t="14512" x="5730875" y="3897313"/>
          <p14:tracePt t="14522" x="5813425" y="3532188"/>
          <p14:tracePt t="14544" x="6070600" y="2495550"/>
          <p14:tracePt t="14554" x="6129338" y="2173288"/>
          <p14:tracePt t="14558" x="6178550" y="1939925"/>
          <p14:tracePt t="14558" x="6229350" y="1708150"/>
          <p14:tracePt t="14574" x="6261100" y="1558925"/>
          <p14:tracePt t="14576" x="6286500" y="1425575"/>
          <p14:tracePt t="14579" x="6311900" y="1335088"/>
          <p14:tracePt t="14587" x="6319838" y="1309688"/>
          <p14:tracePt t="14853" x="6154738" y="1244600"/>
          <p14:tracePt t="14858" x="5913438" y="1169988"/>
          <p14:tracePt t="14871" x="5705475" y="1111250"/>
          <p14:tracePt t="14887" x="5126038" y="1003300"/>
          <p14:tracePt t="14903" x="4810125" y="987425"/>
          <p14:tracePt t="14920" x="4511675" y="1011238"/>
          <p14:tracePt t="14937" x="4071938" y="1103313"/>
          <p14:tracePt t="14953" x="3781425" y="1219200"/>
          <p14:tracePt t="14979" x="3317875" y="1417638"/>
          <p14:tracePt t="14988" x="3209925" y="1468438"/>
          <p14:tracePt t="15008" x="2919413" y="1651000"/>
          <p14:tracePt t="15022" x="2770188" y="1790700"/>
          <p14:tracePt t="15040" x="2613025" y="1931988"/>
          <p14:tracePt t="15043" x="2538413" y="1998663"/>
          <p14:tracePt t="15053" x="2463800" y="2073275"/>
          <p14:tracePt t="15071" x="2314575" y="2238375"/>
          <p14:tracePt t="15091" x="2230438" y="2379663"/>
          <p14:tracePt t="15114" x="2214563" y="2471738"/>
          <p14:tracePt t="15316" x="1517650" y="2528888"/>
          <p14:tracePt t="15322" x="754063" y="2628900"/>
          <p14:tracePt t="15605" x="1152525" y="3159125"/>
          <p14:tracePt t="15611" x="1600200" y="3167063"/>
          <p14:tracePt t="15620" x="2081213" y="3209925"/>
          <p14:tracePt t="15636" x="2679700" y="3267075"/>
          <p14:tracePt t="15653" x="3176588" y="3349625"/>
          <p14:tracePt t="15672" x="3408363" y="3390900"/>
          <p14:tracePt t="15690" x="3590925" y="3424238"/>
          <p14:tracePt t="15703" x="3673475" y="3424238"/>
          <p14:tracePt t="15726" x="3790950" y="3408363"/>
          <p14:tracePt t="15736" x="3873500" y="3375025"/>
          <p14:tracePt t="15758" x="3940175" y="3325813"/>
          <p14:tracePt t="16006" x="3930650" y="3325813"/>
          <p14:tracePt t="16013" x="3889375" y="3325813"/>
          <p14:tracePt t="16021" x="3865563" y="3325813"/>
          <p14:tracePt t="16037" x="3773488" y="3325813"/>
          <p14:tracePt t="16055" x="3575050" y="3325813"/>
          <p14:tracePt t="16070" x="3384550" y="3300413"/>
          <p14:tracePt t="16087" x="3192463" y="3251200"/>
          <p14:tracePt t="16104" x="3068638" y="3184525"/>
          <p14:tracePt t="16120" x="3019425" y="3143250"/>
          <p14:tracePt t="16137" x="2978150" y="3101975"/>
          <p14:tracePt t="16153" x="2903538" y="3043238"/>
          <p14:tracePt t="16172" x="2860675" y="2986088"/>
          <p14:tracePt t="16198" x="2795588" y="2868613"/>
          <p14:tracePt t="16202" x="2786063" y="2827338"/>
          <p14:tracePt t="16225" x="2778125" y="2778125"/>
          <p14:tracePt t="16239" x="2778125" y="2760663"/>
          <p14:tracePt t="16253" x="2778125" y="2752725"/>
          <p14:tracePt t="16280" x="2786063" y="2752725"/>
          <p14:tracePt t="16292" x="2795588" y="2752725"/>
          <p14:tracePt t="16327" x="2811463" y="2760663"/>
          <p14:tracePt t="16335" x="2811463" y="2770188"/>
          <p14:tracePt t="18299" x="2811463" y="2760663"/>
          <p14:tracePt t="18307" x="2795588" y="2760663"/>
          <p14:tracePt t="18321" x="2786063" y="2744788"/>
          <p14:tracePt t="18337" x="2762250" y="2736850"/>
          <p14:tracePt t="18354" x="2736850" y="2711450"/>
          <p14:tracePt t="18370" x="2736850" y="2703513"/>
          <p14:tracePt t="18389" x="2711450" y="2686050"/>
          <p14:tracePt t="18404" x="2703513" y="2686050"/>
          <p14:tracePt t="18421" x="2695575" y="2686050"/>
          <p14:tracePt t="18439" x="2687638" y="2686050"/>
          <p14:tracePt t="18697" x="2662238" y="2744788"/>
          <p14:tracePt t="18713" x="2628900" y="2919413"/>
          <p14:tracePt t="18723" x="2603500" y="2976563"/>
          <p14:tracePt t="18740" x="2562225" y="3167063"/>
          <p14:tracePt t="18755" x="2538413" y="3233738"/>
          <p14:tracePt t="18770" x="2528888" y="3308350"/>
          <p14:tracePt t="18789" x="2528888" y="3416300"/>
          <p14:tracePt t="18803" x="2528888" y="3467100"/>
          <p14:tracePt t="18821" x="2520950" y="3524250"/>
          <p14:tracePt t="18838" x="2520950" y="3590925"/>
          <p14:tracePt t="18855" x="2520950" y="3624263"/>
          <p14:tracePt t="18871" x="2505075" y="3640138"/>
          <p14:tracePt t="18892" x="2505075" y="3657600"/>
          <p14:tracePt t="18898" x="2505075" y="3665538"/>
          <p14:tracePt t="18903" x="2505075" y="3673475"/>
          <p14:tracePt t="18908" x="2497138" y="3673475"/>
          <p14:tracePt t="18921" x="2487613" y="3681413"/>
          <p14:tracePt t="18945" x="2463800" y="3690938"/>
          <p14:tracePt t="18948" x="2454275" y="3690938"/>
          <p14:tracePt t="18964" x="2446338" y="3698875"/>
          <p14:tracePt t="18976" x="2438400" y="3698875"/>
          <p14:tracePt t="18994" x="2422525" y="3706813"/>
          <p14:tracePt t="19006" x="2405063" y="3706813"/>
          <p14:tracePt t="19025" x="2397125" y="3706813"/>
          <p14:tracePt t="19038" x="2389188" y="3706813"/>
          <p14:tracePt t="19054" x="2379663" y="3706813"/>
          <p14:tracePt t="19071" x="2371725" y="3706813"/>
          <p14:tracePt t="19096" x="2371725" y="3714750"/>
          <p14:tracePt t="19109" x="2371725" y="3722688"/>
          <p14:tracePt t="19160" x="2371725" y="3732213"/>
          <p14:tracePt t="19187" x="2379663" y="3732213"/>
          <p14:tracePt t="19194" x="2379663" y="3740150"/>
          <p14:tracePt t="19206" x="2379663" y="3748088"/>
          <p14:tracePt t="19224" x="2389188" y="3748088"/>
          <p14:tracePt t="19238" x="2389188" y="3756025"/>
          <p14:tracePt t="19259" x="2397125" y="3765550"/>
          <p14:tracePt t="19270" x="2397125" y="3773488"/>
          <p14:tracePt t="19298" x="2397125" y="3789363"/>
          <p14:tracePt t="19649" x="2405063" y="3789363"/>
          <p14:tracePt t="19789" x="2413000" y="3789363"/>
          <p14:tracePt t="19819" x="2422525" y="3797300"/>
          <p14:tracePt t="19838" x="2430463" y="3806825"/>
          <p14:tracePt t="19852" x="2430463" y="3814763"/>
          <p14:tracePt t="19858" x="2438400" y="3814763"/>
          <p14:tracePt t="19873" x="2438400" y="3822700"/>
          <p14:tracePt t="19890" x="2438400" y="3830638"/>
          <p14:tracePt t="19936" x="2446338" y="3830638"/>
          <p14:tracePt t="20000" x="2454275" y="3830638"/>
          <p14:tracePt t="20012" x="2454275" y="3822700"/>
          <p14:tracePt t="20022" x="2454275" y="3814763"/>
          <p14:tracePt t="20038" x="2463800" y="3806825"/>
          <p14:tracePt t="20058" x="2463800" y="3797300"/>
          <p14:tracePt t="20076" x="2471738" y="3797300"/>
          <p14:tracePt t="20092" x="2479675" y="3797300"/>
          <p14:tracePt t="20107" x="2479675" y="3789363"/>
          <p14:tracePt t="20121" x="2487613" y="3781425"/>
          <p14:tracePt t="20139" x="2528888" y="3765550"/>
          <p14:tracePt t="20156" x="2587625" y="3740150"/>
          <p14:tracePt t="20171" x="2654300" y="3706813"/>
          <p14:tracePt t="20192" x="2762250" y="3648075"/>
          <p14:tracePt t="20207" x="2828925" y="3624263"/>
          <p14:tracePt t="20221" x="2886075" y="3590925"/>
          <p14:tracePt t="20238" x="3201988" y="3475038"/>
          <p14:tracePt t="20256" x="3956050" y="3192463"/>
          <p14:tracePt t="20274" x="5141913" y="2703513"/>
          <p14:tracePt t="20289" x="5756275" y="2405063"/>
          <p14:tracePt t="20307" x="6327775" y="2032000"/>
          <p14:tracePt t="20324" x="7132638" y="1425575"/>
          <p14:tracePt t="20341" x="7505700" y="936625"/>
          <p14:tracePt t="20620" x="7597775" y="895350"/>
          <p14:tracePt t="20624" x="7688263" y="828675"/>
          <p14:tracePt t="20640" x="7837488" y="754063"/>
          <p14:tracePt t="20655" x="7994650" y="679450"/>
          <p14:tracePt t="20671" x="8143875" y="614363"/>
          <p14:tracePt t="20691" x="8251825" y="581025"/>
          <p14:tracePt t="20709" x="8277225" y="581025"/>
          <p14:tracePt t="20731" x="8285163" y="581025"/>
          <p14:tracePt t="20740" x="8293100" y="581025"/>
          <p14:tracePt t="20780" x="8293100" y="588963"/>
          <p14:tracePt t="20794" x="8293100" y="596900"/>
          <p14:tracePt t="20823" x="8285163" y="604838"/>
          <p14:tracePt t="20837" x="8285163" y="614363"/>
          <p14:tracePt t="20842" x="8277225" y="622300"/>
          <p14:tracePt t="20857" x="8269288" y="630238"/>
          <p14:tracePt t="20871" x="8235950" y="646113"/>
          <p14:tracePt t="20888" x="8202613" y="663575"/>
          <p14:tracePt t="20910" x="8086725" y="704850"/>
          <p14:tracePt t="20914" x="8012113" y="738188"/>
          <p14:tracePt t="20921" x="7953375" y="763588"/>
          <p14:tracePt t="20942" x="7754938" y="854075"/>
          <p14:tracePt t="20957" x="7672388" y="887413"/>
          <p14:tracePt t="20979" x="7613650" y="912813"/>
          <p14:tracePt t="20988" x="7597775" y="920750"/>
          <p14:tracePt t="21004" x="7539038" y="936625"/>
          <p14:tracePt t="21021" x="7505700" y="954088"/>
          <p14:tracePt t="21039" x="7480300" y="977900"/>
          <p14:tracePt t="21275" x="7489825" y="977900"/>
          <p14:tracePt t="21280" x="7497763" y="977900"/>
          <p14:tracePt t="21289" x="7505700" y="977900"/>
          <p14:tracePt t="21305" x="7513638" y="977900"/>
          <p14:tracePt t="21324" x="7523163" y="977900"/>
          <p14:tracePt t="21365" x="7531100" y="977900"/>
          <p14:tracePt t="21379" x="7539038" y="977900"/>
          <p14:tracePt t="21420" x="7546975" y="977900"/>
          <p14:tracePt t="21463" x="7556500" y="977900"/>
          <p14:tracePt t="21491" x="7564438" y="977900"/>
          <p14:tracePt t="21505" x="7572375" y="977900"/>
          <p14:tracePt t="21534" x="7580313" y="977900"/>
          <p14:tracePt t="21541" x="7588250" y="977900"/>
          <p14:tracePt t="21556" x="7597775" y="977900"/>
          <p14:tracePt t="21571" x="7613650" y="977900"/>
          <p14:tracePt t="21591" x="7639050" y="977900"/>
          <p14:tracePt t="21607" x="7654925" y="977900"/>
          <p14:tracePt t="21622" x="7680325" y="977900"/>
          <p14:tracePt t="21639" x="7696200" y="977900"/>
          <p14:tracePt t="21656" x="7705725" y="977900"/>
          <p14:tracePt t="21673" x="7721600" y="977900"/>
          <p14:tracePt t="21691" x="7729538" y="977900"/>
          <p14:tracePt t="21821" x="7737475" y="977900"/>
          <p14:tracePt t="21849" x="7747000" y="977900"/>
          <p14:tracePt t="21871" x="7754938" y="977900"/>
          <p14:tracePt t="21940" x="7754938" y="987425"/>
          <p14:tracePt t="21998" x="7747000" y="987425"/>
          <p14:tracePt t="22095" x="7747000" y="995363"/>
          <p14:tracePt t="22106" x="7737475" y="995363"/>
          <p14:tracePt t="22123" x="7737475" y="1003300"/>
          <p14:tracePt t="22139" x="7729538" y="1003300"/>
          <p14:tracePt t="22156" x="7721600" y="1011238"/>
          <p14:tracePt t="22172" x="7713663" y="1011238"/>
          <p14:tracePt t="22195" x="7705725" y="1011238"/>
          <p14:tracePt t="22213" x="7696200" y="1011238"/>
          <p14:tracePt t="22227" x="7688263" y="1011238"/>
          <p14:tracePt t="22248" x="7680325" y="1011238"/>
          <p14:tracePt t="22257" x="7672388" y="1011238"/>
          <p14:tracePt t="22272" x="7654925" y="1011238"/>
          <p14:tracePt t="22293" x="7639050" y="1011238"/>
          <p14:tracePt t="22306" x="7631113" y="1011238"/>
          <p14:tracePt t="22323" x="7621588" y="1020763"/>
          <p14:tracePt t="22340" x="7613650" y="1028700"/>
          <p14:tracePt t="22355" x="7605713" y="1036638"/>
          <p14:tracePt t="22378" x="7605713" y="1044575"/>
          <p14:tracePt t="22416" x="7613650" y="1044575"/>
          <p14:tracePt t="22426" x="7621588" y="1044575"/>
          <p14:tracePt t="22430" x="7631113" y="1044575"/>
          <p14:tracePt t="22441" x="7631113" y="1036638"/>
          <p14:tracePt t="22459" x="7654925" y="1036638"/>
          <p14:tracePt t="22474" x="7688263" y="1028700"/>
          <p14:tracePt t="22490" x="7729538" y="1011238"/>
          <p14:tracePt t="22808" x="7729538" y="1020763"/>
          <p14:tracePt t="22843" x="7729538" y="1028700"/>
          <p14:tracePt t="23006" x="7721600" y="1028700"/>
          <p14:tracePt t="23011" x="7713663" y="1028700"/>
          <p14:tracePt t="23026" x="7696200" y="1020763"/>
          <p14:tracePt t="23041" x="7688263" y="1020763"/>
          <p14:tracePt t="23057" x="7672388" y="1011238"/>
          <p14:tracePt t="23076" x="7646988" y="1003300"/>
          <p14:tracePt t="23091" x="7639050" y="995363"/>
          <p14:tracePt t="23107" x="7621588" y="987425"/>
          <p14:tracePt t="23125" x="7605713" y="977900"/>
          <p14:tracePt t="23140" x="7597775" y="969963"/>
          <p14:tracePt t="23158" x="7597775" y="962025"/>
          <p14:tracePt t="23175" x="7597775" y="954088"/>
          <p14:tracePt t="23286" x="7588250" y="954088"/>
          <p14:tracePt t="23302" x="7572375" y="946150"/>
          <p14:tracePt t="23308" x="7556500" y="946150"/>
          <p14:tracePt t="23323" x="7523163" y="946150"/>
          <p14:tracePt t="23339" x="7472363" y="946150"/>
          <p14:tracePt t="23356" x="7356475" y="946150"/>
          <p14:tracePt t="23372" x="7256463" y="946150"/>
          <p14:tracePt t="23391" x="7140575" y="946150"/>
          <p14:tracePt t="23405" x="7083425" y="946150"/>
          <p14:tracePt t="23427" x="7008813" y="946150"/>
          <p14:tracePt t="23446" x="6967538" y="946150"/>
          <p14:tracePt t="23458" x="6950075" y="946150"/>
          <p14:tracePt t="23475" x="6916738" y="936625"/>
          <p14:tracePt t="23490" x="6900863" y="928688"/>
          <p14:tracePt t="23552" x="6908800" y="928688"/>
          <p14:tracePt t="23558" x="6916738" y="928688"/>
          <p14:tracePt t="23574" x="6950075" y="928688"/>
          <p14:tracePt t="23589" x="6991350" y="928688"/>
          <p14:tracePt t="23606" x="7058025" y="928688"/>
          <p14:tracePt t="23609" x="7107238" y="928688"/>
          <p14:tracePt t="23622" x="7256463" y="946150"/>
          <p14:tracePt t="23639" x="7539038" y="969963"/>
          <p14:tracePt t="23660" x="7986713" y="1011238"/>
          <p14:tracePt t="23673" x="8112125" y="1028700"/>
          <p14:tracePt t="23696" x="8143875" y="1028700"/>
          <p14:tracePt t="23720" x="8135938" y="1028700"/>
          <p14:tracePt t="23726" x="8128000" y="1028700"/>
          <p14:tracePt t="23741" x="8086725" y="1028700"/>
          <p14:tracePt t="23757" x="8012113" y="1020763"/>
          <p14:tracePt t="23773" x="7870825" y="995363"/>
          <p14:tracePt t="23790" x="7605713" y="987425"/>
          <p14:tracePt t="23806" x="7448550" y="1003300"/>
          <p14:tracePt t="23825" x="7323138" y="1044575"/>
          <p14:tracePt t="23839" x="7307263" y="1044575"/>
          <p14:tracePt t="23856" x="7307263" y="1062038"/>
          <p14:tracePt t="23875" x="7307263" y="1085850"/>
          <p14:tracePt t="23882" x="7315200" y="1095375"/>
          <p14:tracePt t="23889" x="7323138" y="1095375"/>
          <p14:tracePt t="23910" x="7373938" y="1119188"/>
          <p14:tracePt t="23916" x="7397750" y="1127125"/>
          <p14:tracePt t="23925" x="7431088" y="1136650"/>
          <p14:tracePt t="23939" x="7480300" y="1160463"/>
          <p14:tracePt t="23957" x="7588250" y="1177925"/>
          <p14:tracePt t="23977" x="7639050" y="1185863"/>
          <p14:tracePt t="23990" x="7672388" y="1201738"/>
          <p14:tracePt t="24006" x="7696200" y="1268413"/>
          <p14:tracePt t="24026" x="7688263" y="1492250"/>
          <p14:tracePt t="24039" x="7181850" y="3176588"/>
          <p14:tracePt t="24056" x="5854700" y="6302375"/>
          <p14:tracePt t="24375" x="7289800" y="6477000"/>
          <p14:tracePt t="24380" x="7513638" y="6253163"/>
          <p14:tracePt t="24399" x="7929563" y="5780088"/>
          <p14:tracePt t="24413" x="8326438" y="5314950"/>
          <p14:tracePt t="24428" x="8542338" y="5033963"/>
          <p14:tracePt t="24440" x="8675688" y="4784725"/>
          <p14:tracePt t="24460" x="8758238" y="4586288"/>
          <p14:tracePt t="24474" x="8758238" y="4552950"/>
          <p14:tracePt t="24493" x="8732838" y="4527550"/>
          <p14:tracePt t="24496" x="8716963" y="4519613"/>
          <p14:tracePt t="24509" x="8683625" y="4511675"/>
          <p14:tracePt t="24517" x="8658225" y="4502150"/>
          <p14:tracePt t="24523" x="8634413" y="4486275"/>
          <p14:tracePt t="24531" x="8593138" y="4470400"/>
          <p14:tracePt t="24540" x="8534400" y="4437063"/>
          <p14:tracePt t="24558" x="8359775" y="4362450"/>
          <p14:tracePt t="24577" x="8020050" y="4187825"/>
          <p14:tracePt t="24580" x="7904163" y="4146550"/>
          <p14:tracePt t="24593" x="7737475" y="4046538"/>
          <p14:tracePt t="24600" x="7680325" y="3997325"/>
          <p14:tracePt t="24608" x="7631113" y="3956050"/>
          <p14:tracePt t="24624" x="7556500" y="3881438"/>
          <p14:tracePt t="24642" x="7489825" y="3781425"/>
          <p14:tracePt t="24643" x="7472363" y="3740150"/>
          <p14:tracePt t="24659" x="7423150" y="3681413"/>
          <p14:tracePt t="24677" x="7373938" y="3640138"/>
          <p14:tracePt t="24697" x="7265988" y="3565525"/>
          <p14:tracePt t="24710" x="7232650" y="3557588"/>
          <p14:tracePt t="24711" x="7207250" y="3557588"/>
          <p14:tracePt t="24728" x="7199313" y="3557588"/>
          <p14:tracePt t="24915" x="6916738" y="3856038"/>
          <p14:tracePt t="24917" x="6726238" y="4054475"/>
          <p14:tracePt t="24924" x="6626225" y="4146550"/>
          <p14:tracePt t="24946" x="6494463" y="4254500"/>
          <p14:tracePt t="24961" x="6461125" y="4270375"/>
          <p14:tracePt t="24975" x="6453188" y="4278313"/>
          <p14:tracePt t="24977" x="6443663" y="4287838"/>
          <p14:tracePt t="24996" x="6435725" y="4287838"/>
          <p14:tracePt t="25022" x="6435725" y="4295775"/>
          <p14:tracePt t="25044" x="6443663" y="4295775"/>
          <p14:tracePt t="25050" x="6453188" y="4295775"/>
          <p14:tracePt t="25059" x="6461125" y="4295775"/>
          <p14:tracePt t="25074" x="6477000" y="4295775"/>
          <p14:tracePt t="25094" x="6502400" y="4295775"/>
          <p14:tracePt t="25100" x="6510338" y="4295775"/>
          <p14:tracePt t="25117" x="6527800" y="4295775"/>
          <p14:tracePt t="25125" x="6535738" y="4295775"/>
          <p14:tracePt t="25131" x="6561138" y="4295775"/>
          <p14:tracePt t="25136" x="6584950" y="4295775"/>
          <p14:tracePt t="25142" x="6626225" y="4303713"/>
          <p14:tracePt t="25161" x="6743700" y="4321175"/>
          <p14:tracePt t="25179" x="6999288" y="4329113"/>
          <p14:tracePt t="25194" x="7181850" y="4329113"/>
          <p14:tracePt t="25208" x="7307263" y="4329113"/>
          <p14:tracePt t="25226" x="7431088" y="4321175"/>
          <p14:tracePt t="25242" x="7505700" y="4295775"/>
          <p14:tracePt t="25258" x="7546975" y="4287838"/>
          <p14:tracePt t="25276" x="7588250" y="4278313"/>
          <p14:tracePt t="25292" x="7605713" y="4278313"/>
          <p14:tracePt t="25317" x="7605713" y="4270375"/>
          <p14:tracePt t="25344" x="7605713" y="4262438"/>
          <p14:tracePt t="25416" x="7605713" y="4254500"/>
          <p14:tracePt t="25428" x="7613650" y="4254500"/>
          <p14:tracePt t="25450" x="7621588" y="4254500"/>
          <p14:tracePt t="25478" x="7631113" y="4254500"/>
          <p14:tracePt t="27741" x="7621588" y="4246563"/>
          <p14:tracePt t="27751" x="7588250" y="4237038"/>
          <p14:tracePt t="27759" x="7564438" y="4229100"/>
          <p14:tracePt t="27776" x="7364413" y="4162425"/>
          <p14:tracePt t="27794" x="7083425" y="4046538"/>
          <p14:tracePt t="27812" x="6103938" y="3508375"/>
          <p14:tracePt t="27827" x="5822950" y="3292475"/>
          <p14:tracePt t="27829" x="5640388" y="3117850"/>
          <p14:tracePt t="27844" x="5291138" y="2786063"/>
          <p14:tracePt t="27850" x="5267325" y="2760663"/>
          <p14:tracePt t="28154" x="5257800" y="2760663"/>
          <p14:tracePt t="28163" x="5249863" y="2770188"/>
          <p14:tracePt t="28176" x="5241925" y="2770188"/>
          <p14:tracePt t="28193" x="5216525" y="2770188"/>
          <p14:tracePt t="28211" x="5208588" y="2770188"/>
          <p14:tracePt t="28234" x="5183188" y="2770188"/>
          <p14:tracePt t="28243" x="5175250" y="2770188"/>
          <p14:tracePt t="28261" x="5167313" y="2770188"/>
          <p14:tracePt t="28373" x="5167313" y="2778125"/>
          <p14:tracePt t="28387" x="5175250" y="2778125"/>
          <p14:tracePt t="28414" x="5183188" y="2778125"/>
          <p14:tracePt t="28490" x="5192713" y="2778125"/>
          <p14:tracePt t="28525" x="5200650" y="2778125"/>
          <p14:tracePt t="28729" x="5208588" y="2778125"/>
          <p14:tracePt t="28749" x="5208588" y="2786063"/>
          <p14:tracePt t="28847" x="5208588" y="2794000"/>
          <p14:tracePt t="28862" x="5216525" y="2794000"/>
          <p14:tracePt t="28932" x="5216525" y="2803525"/>
          <p14:tracePt t="28960" x="5216525" y="2811463"/>
          <p14:tracePt t="28973" x="5216525" y="2819400"/>
          <p14:tracePt t="30138" x="4594225" y="2644775"/>
          <p14:tracePt t="30143" x="3508375" y="2255838"/>
          <p14:tracePt t="30166" x="123825" y="130968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2CD71-80D3-1AE7-02CA-D3EDB60CDA8D}"/>
              </a:ext>
            </a:extLst>
          </p:cNvPr>
          <p:cNvSpPr>
            <a:spLocks noGrp="1"/>
          </p:cNvSpPr>
          <p:nvPr>
            <p:ph type="title"/>
          </p:nvPr>
        </p:nvSpPr>
        <p:spPr/>
        <p:txBody>
          <a:bodyPr/>
          <a:lstStyle/>
          <a:p>
            <a:endParaRPr lang="en-US" dirty="0"/>
          </a:p>
        </p:txBody>
      </p:sp>
      <p:pic>
        <p:nvPicPr>
          <p:cNvPr id="4" name="Picture 3" descr="A close-up of a diagram&#10;&#10;Description automatically generated">
            <a:extLst>
              <a:ext uri="{FF2B5EF4-FFF2-40B4-BE49-F238E27FC236}">
                <a16:creationId xmlns:a16="http://schemas.microsoft.com/office/drawing/2014/main" id="{960491B5-5C49-12F9-3565-4EE943B65B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456" y="0"/>
            <a:ext cx="12192000" cy="3048000"/>
          </a:xfrm>
          <a:prstGeom prst="rect">
            <a:avLst/>
          </a:prstGeom>
        </p:spPr>
      </p:pic>
      <p:sp>
        <p:nvSpPr>
          <p:cNvPr id="5" name="TextBox 4">
            <a:extLst>
              <a:ext uri="{FF2B5EF4-FFF2-40B4-BE49-F238E27FC236}">
                <a16:creationId xmlns:a16="http://schemas.microsoft.com/office/drawing/2014/main" id="{E8E2F81D-3CCB-3675-098D-279ECCEE72C1}"/>
              </a:ext>
            </a:extLst>
          </p:cNvPr>
          <p:cNvSpPr txBox="1"/>
          <p:nvPr/>
        </p:nvSpPr>
        <p:spPr>
          <a:xfrm>
            <a:off x="470041" y="3413125"/>
            <a:ext cx="5236498"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a:t>Maintain Ideal Distance From Target </a:t>
            </a:r>
          </a:p>
          <a:p>
            <a:pPr marL="742950" lvl="1" indent="-285750">
              <a:buFont typeface="Arial" panose="020B0604020202020204" pitchFamily="34" charset="0"/>
              <a:buChar char="•"/>
            </a:pPr>
            <a:r>
              <a:rPr lang="en-US" sz="2400" dirty="0"/>
              <a:t>Ideal Distance = .4, Tolerance = .05</a:t>
            </a:r>
          </a:p>
          <a:p>
            <a:pPr marL="285750" indent="-285750">
              <a:buFont typeface="Arial" panose="020B0604020202020204" pitchFamily="34" charset="0"/>
              <a:buChar char="•"/>
            </a:pPr>
            <a:r>
              <a:rPr lang="en-US" sz="2400" dirty="0"/>
              <a:t>Don’t Go out of Bounds</a:t>
            </a:r>
          </a:p>
          <a:p>
            <a:pPr marL="285750" indent="-285750">
              <a:buFont typeface="Arial" panose="020B0604020202020204" pitchFamily="34" charset="0"/>
              <a:buChar char="•"/>
            </a:pPr>
            <a:r>
              <a:rPr lang="en-US" sz="2400" dirty="0"/>
              <a:t>Don’t Get Hit</a:t>
            </a:r>
          </a:p>
        </p:txBody>
      </p:sp>
      <p:pic>
        <p:nvPicPr>
          <p:cNvPr id="16" name="Audio 15">
            <a:hlinkClick r:id="" action="ppaction://media"/>
            <a:extLst>
              <a:ext uri="{FF2B5EF4-FFF2-40B4-BE49-F238E27FC236}">
                <a16:creationId xmlns:a16="http://schemas.microsoft.com/office/drawing/2014/main" id="{CAA955B0-7517-B577-5A97-667C9E14E00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5687474"/>
      </p:ext>
    </p:extLst>
  </p:cSld>
  <p:clrMapOvr>
    <a:masterClrMapping/>
  </p:clrMapOvr>
  <mc:AlternateContent xmlns:mc="http://schemas.openxmlformats.org/markup-compatibility/2006" xmlns:p14="http://schemas.microsoft.com/office/powerpoint/2010/main">
    <mc:Choice Requires="p14">
      <p:transition spd="slow" p14:dur="2000" advTm="25549"/>
    </mc:Choice>
    <mc:Fallback xmlns="">
      <p:transition spd="slow" advTm="25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p:ext uri="{3A86A75C-4F4B-4683-9AE1-C65F6400EC91}">
      <p14:laserTraceLst xmlns:p14="http://schemas.microsoft.com/office/powerpoint/2010/main">
        <p14:tracePtLst>
          <p14:tracePt t="2282" x="8004175" y="1865313"/>
          <p14:tracePt t="2288" x="8053388" y="2379663"/>
          <p14:tracePt t="2302" x="8135938" y="2811463"/>
          <p14:tracePt t="2304" x="8112125" y="3001963"/>
          <p14:tracePt t="2595" x="8135938" y="3001963"/>
          <p14:tracePt t="2602" x="8169275" y="2976563"/>
          <p14:tracePt t="2624" x="8343900" y="2927350"/>
          <p14:tracePt t="2626" x="8410575" y="2901950"/>
          <p14:tracePt t="2637" x="8485188" y="2878138"/>
          <p14:tracePt t="2639" x="8550275" y="2860675"/>
          <p14:tracePt t="2661" x="8691563" y="2819400"/>
          <p14:tracePt t="2669" x="8716963" y="2811463"/>
          <p14:tracePt t="2684" x="8775700" y="2803525"/>
          <p14:tracePt t="2703" x="8840788" y="2786063"/>
          <p14:tracePt t="2720" x="8882063" y="2778125"/>
          <p14:tracePt t="2737" x="8948738" y="2770188"/>
          <p14:tracePt t="2753" x="8974138" y="2770188"/>
          <p14:tracePt t="2769" x="9007475" y="2770188"/>
          <p14:tracePt t="2784" x="9023350" y="2770188"/>
          <p14:tracePt t="2801" x="9040813" y="2770188"/>
          <p14:tracePt t="2802" x="9048750" y="2770188"/>
          <p14:tracePt t="2829" x="9056688" y="2770188"/>
          <p14:tracePt t="2873" x="9056688" y="2778125"/>
          <p14:tracePt t="2891" x="9056688" y="2786063"/>
          <p14:tracePt t="2905" x="9048750" y="2794000"/>
          <p14:tracePt t="2921" x="9040813" y="2803525"/>
          <p14:tracePt t="2935" x="9040813" y="2811463"/>
          <p14:tracePt t="2956" x="9040813" y="2819400"/>
          <p14:tracePt t="2961" x="9040813" y="2827338"/>
          <p14:tracePt t="2968" x="9040813" y="2836863"/>
          <p14:tracePt t="2984" x="9056688" y="2868613"/>
          <p14:tracePt t="3001" x="9097963" y="2919413"/>
          <p14:tracePt t="3019" x="9223375" y="3051175"/>
          <p14:tracePt t="3035" x="9339263" y="3233738"/>
          <p14:tracePt t="3053" x="9504363" y="3490913"/>
          <p14:tracePt t="3068" x="9555163" y="3549650"/>
          <p14:tracePt t="3085" x="9694863" y="3714750"/>
          <p14:tracePt t="3106" x="9812338" y="3830638"/>
          <p14:tracePt t="3110" x="9828213" y="3848100"/>
          <p14:tracePt t="3120" x="9853613" y="3863975"/>
          <p14:tracePt t="3125" x="9869488" y="3871913"/>
          <p14:tracePt t="3142" x="9894888" y="3897313"/>
          <p14:tracePt t="3157" x="9902825" y="3897313"/>
          <p14:tracePt t="3171" x="9910763" y="3897313"/>
          <p14:tracePt t="3186" x="9910763" y="3889375"/>
          <p14:tracePt t="4389" x="9936163" y="3889375"/>
          <p14:tracePt t="4393" x="9952038" y="3889375"/>
          <p14:tracePt t="4405" x="9994900" y="3897313"/>
          <p14:tracePt t="4420" x="10026650" y="3914775"/>
          <p14:tracePt t="4435" x="10052050" y="3930650"/>
          <p14:tracePt t="4458" x="10085388" y="3946525"/>
          <p14:tracePt t="4470" x="10093325" y="3963988"/>
          <p14:tracePt t="4488" x="10101263" y="3971925"/>
          <p14:tracePt t="4504" x="10110788" y="3979863"/>
          <p14:tracePt t="4521" x="10110788" y="3989388"/>
          <p14:tracePt t="4615" x="10110788" y="3979863"/>
          <p14:tracePt t="5956" x="10010775" y="3914775"/>
          <p14:tracePt t="5962" x="9578975" y="3665538"/>
          <p14:tracePt t="5965" x="9321800" y="3557588"/>
          <p14:tracePt t="5972" x="9190038" y="3490913"/>
          <p14:tracePt t="5985" x="8982075" y="3400425"/>
          <p14:tracePt t="6002" x="8410575" y="3192463"/>
          <p14:tracePt t="6021" x="7878763" y="3017838"/>
          <p14:tracePt t="6037" x="6677025" y="2471738"/>
          <p14:tracePt t="6054" x="5789613" y="2024063"/>
          <p14:tracePt t="6075" x="4627563" y="1343025"/>
          <p14:tracePt t="6079" x="4321175" y="1111250"/>
          <p14:tracePt t="6086" x="4197350" y="1003300"/>
          <p14:tracePt t="6109" x="4030663" y="903288"/>
          <p14:tracePt t="6310" x="4030663" y="920750"/>
          <p14:tracePt t="6324" x="4030663" y="928688"/>
          <p14:tracePt t="6329" x="4030663" y="946150"/>
          <p14:tracePt t="6339" x="4022725" y="969963"/>
          <p14:tracePt t="6343" x="4014788" y="1003300"/>
          <p14:tracePt t="6355" x="3981450" y="1062038"/>
          <p14:tracePt t="6375" x="3840163" y="1393825"/>
          <p14:tracePt t="6395" x="3757613" y="1733550"/>
          <p14:tracePt t="6402" x="3732213" y="1882775"/>
          <p14:tracePt t="6425" x="3740150" y="2628900"/>
          <p14:tracePt t="6437" x="3790950" y="2860675"/>
          <p14:tracePt t="6454" x="3840163" y="3035300"/>
          <p14:tracePt t="6470" x="3848100" y="3076575"/>
          <p14:tracePt t="6749" x="3873500" y="3076575"/>
          <p14:tracePt t="6752" x="3889375" y="3060700"/>
          <p14:tracePt t="6773" x="3930650" y="3017838"/>
          <p14:tracePt t="6786" x="3973513" y="2968625"/>
          <p14:tracePt t="6804" x="4038600" y="2901950"/>
          <p14:tracePt t="6820" x="4089400" y="2811463"/>
          <p14:tracePt t="6862" x="4113213" y="2770188"/>
          <p14:tracePt t="6918" x="4113213" y="2760663"/>
          <p14:tracePt t="6955" x="4113213" y="2752725"/>
          <p14:tracePt t="6969" x="4113213" y="2744788"/>
          <p14:tracePt t="6983" x="4122738" y="2728913"/>
          <p14:tracePt t="6991" x="4130675" y="2711450"/>
          <p14:tracePt t="7003" x="4164013" y="2670175"/>
          <p14:tracePt t="7007" x="4197350" y="2611438"/>
          <p14:tracePt t="7022" x="4313238" y="2446338"/>
          <p14:tracePt t="7041" x="4462463" y="2206625"/>
          <p14:tracePt t="7056" x="4511675" y="2139950"/>
          <p14:tracePt t="7070" x="4537075" y="2114550"/>
          <p14:tracePt t="7090" x="4545013" y="2098675"/>
          <p14:tracePt t="7129" x="4545013" y="2089150"/>
          <p14:tracePt t="7158" x="4545013" y="2081213"/>
          <p14:tracePt t="7172" x="4545013" y="2073275"/>
          <p14:tracePt t="7178" x="4545013" y="2065338"/>
          <p14:tracePt t="7187" x="4545013" y="2055813"/>
          <p14:tracePt t="7206" x="4545013" y="2014538"/>
          <p14:tracePt t="7221" x="4552950" y="1973263"/>
          <p14:tracePt t="7237" x="4560888" y="1931988"/>
          <p14:tracePt t="7256" x="4594225" y="1874838"/>
          <p14:tracePt t="7271" x="4603750" y="1865313"/>
          <p14:tracePt t="7288" x="4619625" y="1857375"/>
          <p14:tracePt t="7305" x="4635500" y="1857375"/>
          <p14:tracePt t="7321" x="4652963" y="1865313"/>
          <p14:tracePt t="7337" x="4678363" y="1874838"/>
          <p14:tracePt t="7358" x="4760913" y="1906588"/>
          <p14:tracePt t="7371" x="4851400" y="1931988"/>
          <p14:tracePt t="7393" x="5075238" y="2032000"/>
          <p14:tracePt t="7396" x="5141913" y="2073275"/>
          <p14:tracePt t="7409" x="5233988" y="2122488"/>
          <p14:tracePt t="7421" x="5275263" y="2155825"/>
          <p14:tracePt t="7439" x="5316538" y="2206625"/>
          <p14:tracePt t="7455" x="5324475" y="2230438"/>
          <p14:tracePt t="7470" x="5332413" y="2255838"/>
          <p14:tracePt t="7487" x="5341938" y="2281238"/>
          <p14:tracePt t="7504" x="5349875" y="2289175"/>
          <p14:tracePt t="7521" x="5349875" y="2312988"/>
          <p14:tracePt t="7538" x="5357813" y="2322513"/>
          <p14:tracePt t="7563" x="5357813" y="2330450"/>
          <p14:tracePt t="7571" x="5365750" y="2330450"/>
          <p14:tracePt t="7774" x="5730875" y="2297113"/>
          <p14:tracePt t="7779" x="6378575" y="2247900"/>
          <p14:tracePt t="7788" x="6924675" y="2222500"/>
          <p14:tracePt t="7803" x="7978775" y="2238375"/>
          <p14:tracePt t="7821" x="8732838" y="2281238"/>
          <p14:tracePt t="7837" x="9429750" y="2379663"/>
          <p14:tracePt t="7857" x="9671050" y="2420938"/>
          <p14:tracePt t="7859" x="9737725" y="2420938"/>
          <p14:tracePt t="7872" x="9820275" y="2446338"/>
          <p14:tracePt t="7889" x="9844088" y="2454275"/>
          <p14:tracePt t="7904" x="9853613" y="2454275"/>
          <p14:tracePt t="8021" x="9836150" y="2454275"/>
          <p14:tracePt t="8026" x="9828213" y="2454275"/>
          <p14:tracePt t="8040" x="9779000" y="2454275"/>
          <p14:tracePt t="8057" x="9653588" y="2430463"/>
          <p14:tracePt t="8072" x="9413875" y="2379663"/>
          <p14:tracePt t="8091" x="8932863" y="2305050"/>
          <p14:tracePt t="8106" x="8675688" y="2255838"/>
          <p14:tracePt t="8120" x="8501063" y="2206625"/>
          <p14:tracePt t="8141" x="8385175" y="2163763"/>
          <p14:tracePt t="8156" x="8351838" y="2155825"/>
          <p14:tracePt t="8170" x="8326438" y="2147888"/>
          <p14:tracePt t="8187" x="8285163" y="2139950"/>
          <p14:tracePt t="8204" x="8269288" y="2130425"/>
          <p14:tracePt t="8221" x="8235950" y="2122488"/>
          <p14:tracePt t="8237" x="8218488" y="2122488"/>
          <p14:tracePt t="8257" x="8202613" y="2122488"/>
          <p14:tracePt t="8272" x="8186738" y="2122488"/>
          <p14:tracePt t="8288" x="8177213" y="2114550"/>
          <p14:tracePt t="8316" x="8153400" y="2114550"/>
          <p14:tracePt t="8364" x="8161338" y="2106613"/>
          <p14:tracePt t="8381" x="8202613" y="2106613"/>
          <p14:tracePt t="9671" x="8218488" y="2106613"/>
          <p14:tracePt t="9695" x="8251825" y="2106613"/>
          <p14:tracePt t="9701" x="8261350" y="2106613"/>
          <p14:tracePt t="9706" x="8269288" y="2106613"/>
          <p14:tracePt t="9720" x="8277225" y="2106613"/>
          <p14:tracePt t="9722" x="8285163" y="2106613"/>
          <p14:tracePt t="9799" x="8277225" y="2098675"/>
          <p14:tracePt t="9804" x="8277225" y="2089150"/>
          <p14:tracePt t="9828" x="8269288" y="2073275"/>
          <p14:tracePt t="9838" x="8269288" y="2065338"/>
          <p14:tracePt t="9862" x="8269288" y="2055813"/>
          <p14:tracePt t="9874" x="8269288" y="2047875"/>
          <p14:tracePt t="9911" x="8269288" y="2055813"/>
          <p14:tracePt t="9923" x="8277225" y="2065338"/>
          <p14:tracePt t="9932" x="8285163" y="2073275"/>
          <p14:tracePt t="9938" x="8293100" y="2089150"/>
          <p14:tracePt t="9954" x="8335963" y="2130425"/>
          <p14:tracePt t="9971" x="8369300" y="2147888"/>
          <p14:tracePt t="10255" x="8485188" y="2147888"/>
          <p14:tracePt t="10261" x="8550275" y="2130425"/>
          <p14:tracePt t="10276" x="8775700" y="2106613"/>
          <p14:tracePt t="10297" x="9190038" y="2039938"/>
          <p14:tracePt t="10307" x="9305925" y="2039938"/>
          <p14:tracePt t="10327" x="9463088" y="2032000"/>
          <p14:tracePt t="10330" x="9480550" y="2032000"/>
          <p14:tracePt t="10338" x="9496425" y="2032000"/>
          <p14:tracePt t="10354" x="9521825" y="2032000"/>
          <p14:tracePt t="10374" x="9578975" y="2114550"/>
          <p14:tracePt t="10391" x="9588500" y="2181225"/>
          <p14:tracePt t="10596" x="9812338" y="2130425"/>
          <p14:tracePt t="10602" x="10185400" y="2006600"/>
          <p14:tracePt t="10610" x="10334625" y="1965325"/>
          <p14:tracePt t="10620" x="10442575" y="1939925"/>
          <p14:tracePt t="10642" x="10756900" y="1898650"/>
          <p14:tracePt t="10645" x="10831513" y="1898650"/>
          <p14:tracePt t="10661" x="10980738" y="1874838"/>
          <p14:tracePt t="10671" x="11047413" y="1874838"/>
          <p14:tracePt t="10687" x="11180763" y="1865313"/>
          <p14:tracePt t="10711" x="11255375" y="1857375"/>
          <p14:tracePt t="10723" x="11271250" y="1857375"/>
          <p14:tracePt t="10739" x="11288713" y="1857375"/>
          <p14:tracePt t="10755" x="11296650" y="1857375"/>
          <p14:tracePt t="10787" x="11304588" y="1865313"/>
          <p14:tracePt t="10794" x="11320463" y="1874838"/>
          <p14:tracePt t="10804" x="11329988" y="1874838"/>
          <p14:tracePt t="10821" x="11363325" y="1882775"/>
          <p14:tracePt t="10841" x="11371263" y="1882775"/>
          <p14:tracePt t="10864" x="11371263" y="1890713"/>
          <p14:tracePt t="10876" x="11371263" y="1898650"/>
          <p14:tracePt t="10891" x="11371263" y="1906588"/>
          <p14:tracePt t="10904" x="11371263" y="1916113"/>
          <p14:tracePt t="10923" x="11353800" y="1916113"/>
          <p14:tracePt t="10940" x="11320463" y="1924050"/>
          <p14:tracePt t="10955" x="11296650" y="1931988"/>
          <p14:tracePt t="10972" x="11245850" y="1939925"/>
          <p14:tracePt t="10988" x="11188700" y="1939925"/>
          <p14:tracePt t="11005" x="11155363" y="1939925"/>
          <p14:tracePt t="11022" x="11137900" y="1939925"/>
          <p14:tracePt t="11024" x="11122025" y="1939925"/>
          <p14:tracePt t="11038" x="11106150" y="1939925"/>
          <p14:tracePt t="11062" x="11096625" y="1939925"/>
          <p14:tracePt t="11127" x="11106150" y="1957388"/>
          <p14:tracePt t="11138" x="11129963" y="2014538"/>
          <p14:tracePt t="17172" x="11014075" y="2065338"/>
          <p14:tracePt t="17179" x="10872788" y="2147888"/>
          <p14:tracePt t="17191" x="10741025" y="2222500"/>
          <p14:tracePt t="17207" x="10433050" y="2387600"/>
          <p14:tracePt t="17224" x="10334625" y="2446338"/>
          <p14:tracePt t="17240" x="10267950" y="2487613"/>
          <p14:tracePt t="17242" x="10226675" y="2505075"/>
          <p14:tracePt t="17264" x="10152063" y="2562225"/>
          <p14:tracePt t="17277" x="10118725" y="2587625"/>
          <p14:tracePt t="17293" x="10093325" y="2611438"/>
          <p14:tracePt t="17311" x="10010775" y="2670175"/>
          <p14:tracePt t="17326" x="9952038" y="2703513"/>
          <p14:tracePt t="17341" x="9894888" y="2728913"/>
          <p14:tracePt t="17357" x="9836150" y="2770188"/>
          <p14:tracePt t="17376" x="9761538" y="2811463"/>
          <p14:tracePt t="17390" x="9712325" y="2844800"/>
          <p14:tracePt t="17408" x="9663113" y="2868613"/>
          <p14:tracePt t="17424" x="9620250" y="2894013"/>
          <p14:tracePt t="17442" x="9555163" y="2919413"/>
          <p14:tracePt t="17459" x="9504363" y="2943225"/>
          <p14:tracePt t="17474" x="9471025" y="2960688"/>
          <p14:tracePt t="17491" x="9447213" y="2994025"/>
          <p14:tracePt t="21605" x="9447213" y="2546350"/>
          <p14:tracePt t="21611" x="9396413" y="1700213"/>
          <p14:tracePt t="21628" x="9347200" y="977900"/>
          <p14:tracePt t="21629" x="9347200" y="141288"/>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football game&#10;&#10;Description automatically generated">
            <a:extLst>
              <a:ext uri="{FF2B5EF4-FFF2-40B4-BE49-F238E27FC236}">
                <a16:creationId xmlns:a16="http://schemas.microsoft.com/office/drawing/2014/main" id="{C9580A8F-8FCB-BD49-1331-1C550599AD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728" y="1121229"/>
            <a:ext cx="12192000" cy="3048000"/>
          </a:xfrm>
          <a:prstGeom prst="rect">
            <a:avLst/>
          </a:prstGeom>
        </p:spPr>
      </p:pic>
      <p:pic>
        <p:nvPicPr>
          <p:cNvPr id="5" name="Picture 4" descr="A white paper with black text&#10;&#10;Description automatically generated">
            <a:extLst>
              <a:ext uri="{FF2B5EF4-FFF2-40B4-BE49-F238E27FC236}">
                <a16:creationId xmlns:a16="http://schemas.microsoft.com/office/drawing/2014/main" id="{04FFB205-797C-704D-B72C-8CE3C45EB8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728" y="4343400"/>
            <a:ext cx="12192000" cy="2438400"/>
          </a:xfrm>
          <a:prstGeom prst="rect">
            <a:avLst/>
          </a:prstGeom>
        </p:spPr>
      </p:pic>
      <p:sp>
        <p:nvSpPr>
          <p:cNvPr id="7" name="TextBox 6">
            <a:extLst>
              <a:ext uri="{FF2B5EF4-FFF2-40B4-BE49-F238E27FC236}">
                <a16:creationId xmlns:a16="http://schemas.microsoft.com/office/drawing/2014/main" id="{5EB80AE8-43D0-5630-EFE2-7BC9F4574B33}"/>
              </a:ext>
            </a:extLst>
          </p:cNvPr>
          <p:cNvSpPr txBox="1"/>
          <p:nvPr/>
        </p:nvSpPr>
        <p:spPr>
          <a:xfrm>
            <a:off x="4098798" y="572478"/>
            <a:ext cx="5045202" cy="523220"/>
          </a:xfrm>
          <a:prstGeom prst="rect">
            <a:avLst/>
          </a:prstGeom>
          <a:noFill/>
        </p:spPr>
        <p:txBody>
          <a:bodyPr wrap="square">
            <a:spAutoFit/>
          </a:bodyPr>
          <a:lstStyle/>
          <a:p>
            <a:r>
              <a:rPr lang="en-US" sz="2800" b="1" dirty="0"/>
              <a:t>TD3 Normal Model Overfit</a:t>
            </a:r>
          </a:p>
        </p:txBody>
      </p:sp>
      <p:pic>
        <p:nvPicPr>
          <p:cNvPr id="14" name="Audio 13">
            <a:hlinkClick r:id="" action="ppaction://media"/>
            <a:extLst>
              <a:ext uri="{FF2B5EF4-FFF2-40B4-BE49-F238E27FC236}">
                <a16:creationId xmlns:a16="http://schemas.microsoft.com/office/drawing/2014/main" id="{D3160DEB-1E2B-0094-08C0-EEFED16F7ABA}"/>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8736533"/>
      </p:ext>
    </p:extLst>
  </p:cSld>
  <p:clrMapOvr>
    <a:masterClrMapping/>
  </p:clrMapOvr>
  <mc:AlternateContent xmlns:mc="http://schemas.openxmlformats.org/markup-compatibility/2006" xmlns:p14="http://schemas.microsoft.com/office/powerpoint/2010/main">
    <mc:Choice Requires="p14">
      <p:transition spd="slow" p14:dur="2000" advTm="29490"/>
    </mc:Choice>
    <mc:Fallback xmlns="">
      <p:transition spd="slow" advTm="29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2056" x="9671050" y="90488"/>
          <p14:tracePt t="2065" x="9694863" y="165100"/>
          <p14:tracePt t="2106" x="9753600" y="390525"/>
          <p14:tracePt t="2110" x="9753600" y="398463"/>
          <p14:tracePt t="2121" x="9761538" y="414338"/>
          <p14:tracePt t="2142" x="9761538" y="422275"/>
          <p14:tracePt t="2246" x="9769475" y="422275"/>
          <p14:tracePt t="2289" x="9779000" y="422275"/>
          <p14:tracePt t="2349" x="9786938" y="422275"/>
          <p14:tracePt t="6961" x="9779000" y="439738"/>
          <p14:tracePt t="6968" x="9745663" y="473075"/>
          <p14:tracePt t="6976" x="9712325" y="514350"/>
          <p14:tracePt t="6992" x="9663113" y="571500"/>
          <p14:tracePt t="7008" x="9604375" y="630238"/>
          <p14:tracePt t="7026" x="9555163" y="671513"/>
          <p14:tracePt t="7041" x="9545638" y="688975"/>
          <p14:tracePt t="7058" x="9529763" y="696913"/>
          <p14:tracePt t="7074" x="9521825" y="696913"/>
          <p14:tracePt t="7095" x="9512300" y="696913"/>
          <p14:tracePt t="7110" x="9512300" y="688975"/>
          <p14:tracePt t="7124" x="9512300" y="679450"/>
          <p14:tracePt t="7179" x="9521825" y="679450"/>
          <p14:tracePt t="7200" x="9529763" y="679450"/>
          <p14:tracePt t="7214" x="9537700" y="679450"/>
          <p14:tracePt t="7272" x="9537700" y="688975"/>
          <p14:tracePt t="7376" x="9545638" y="688975"/>
          <p14:tracePt t="7410" x="9555163" y="688975"/>
          <p14:tracePt t="7416" x="9563100" y="688975"/>
          <p14:tracePt t="7427" x="9571038" y="688975"/>
          <p14:tracePt t="7441" x="9596438" y="688975"/>
          <p14:tracePt t="7459" x="9653588" y="671513"/>
          <p14:tracePt t="7677" x="9645650" y="671513"/>
          <p14:tracePt t="7685" x="9637713" y="679450"/>
          <p14:tracePt t="7693" x="9629775" y="688975"/>
          <p14:tracePt t="7708" x="9612313" y="696913"/>
          <p14:tracePt t="7726" x="9596438" y="696913"/>
          <p14:tracePt t="7741" x="9588500" y="704850"/>
          <p14:tracePt t="7759" x="9578975" y="720725"/>
          <p14:tracePt t="7775" x="9571038" y="738188"/>
          <p14:tracePt t="7792" x="9555163" y="763588"/>
          <p14:tracePt t="7817" x="9537700" y="804863"/>
          <p14:tracePt t="7819" x="9529763" y="828675"/>
          <p14:tracePt t="7823" x="9529763" y="846138"/>
          <p14:tracePt t="7845" x="9496425" y="936625"/>
          <p14:tracePt t="7866" x="9488488" y="1136650"/>
          <p14:tracePt t="7875" x="9471025" y="1285875"/>
          <p14:tracePt t="7891" x="9471025" y="1700213"/>
          <p14:tracePt t="7909" x="9471025" y="2238375"/>
          <p14:tracePt t="7911" x="9480550" y="2420938"/>
          <p14:tracePt t="7926" x="9521825" y="2752725"/>
          <p14:tracePt t="7943" x="9578975" y="3117850"/>
          <p14:tracePt t="7944" x="9578975" y="3284538"/>
          <p14:tracePt t="7958" x="9588500" y="3359150"/>
          <p14:tracePt t="8210" x="9836150" y="3359150"/>
          <p14:tracePt t="8223" x="9952038" y="3359150"/>
          <p14:tracePt t="8227" x="10069513" y="3359150"/>
          <p14:tracePt t="8241" x="10250488" y="3359150"/>
          <p14:tracePt t="8244" x="10334625" y="3359150"/>
          <p14:tracePt t="8259" x="10442575" y="3359150"/>
          <p14:tracePt t="8268" x="10491788" y="3359150"/>
          <p14:tracePt t="8274" x="10525125" y="3359150"/>
          <p14:tracePt t="8298" x="10607675" y="3349625"/>
          <p14:tracePt t="8308" x="10666413" y="3341688"/>
          <p14:tracePt t="8328" x="10731500" y="3333750"/>
          <p14:tracePt t="8345" x="10764838" y="3316288"/>
          <p14:tracePt t="8352" x="10782300" y="3316288"/>
          <p14:tracePt t="8362" x="10807700" y="3308350"/>
          <p14:tracePt t="8374" x="10815638" y="3308350"/>
          <p14:tracePt t="8396" x="10831513" y="3292475"/>
          <p14:tracePt t="8403" x="10839450" y="3292475"/>
          <p14:tracePt t="8409" x="10848975" y="3292475"/>
          <p14:tracePt t="8424" x="10856913" y="3284538"/>
          <p14:tracePt t="8476" x="10856913" y="3275013"/>
          <p14:tracePt t="8490" x="10848975" y="3275013"/>
          <p14:tracePt t="8503" x="10839450" y="3275013"/>
          <p14:tracePt t="10192" x="10839450" y="3284538"/>
          <p14:tracePt t="10205" x="10839450" y="3292475"/>
          <p14:tracePt t="10219" x="10839450" y="3300413"/>
          <p14:tracePt t="10226" x="10831513" y="3300413"/>
          <p14:tracePt t="10243" x="10831513" y="3316288"/>
          <p14:tracePt t="10259" x="10831513" y="3325813"/>
          <p14:tracePt t="10276" x="10831513" y="3333750"/>
          <p14:tracePt t="10292" x="10831513" y="3341688"/>
          <p14:tracePt t="10310" x="10831513" y="3349625"/>
          <p14:tracePt t="10360" x="10839450" y="3349625"/>
          <p14:tracePt t="10380" x="10848975" y="3349625"/>
          <p14:tracePt t="10424" x="10856913" y="3349625"/>
          <p14:tracePt t="10480" x="10864850" y="3349625"/>
          <p14:tracePt t="10494" x="10872788" y="3349625"/>
          <p14:tracePt t="10528" x="10882313" y="3349625"/>
          <p14:tracePt t="10710" x="10882313" y="3359150"/>
          <p14:tracePt t="10745" x="10882313" y="3367088"/>
          <p14:tracePt t="10772" x="10882313" y="3375025"/>
          <p14:tracePt t="10794" x="10882313" y="3382963"/>
          <p14:tracePt t="10807" x="10872788" y="3382963"/>
          <p14:tracePt t="10829" x="10864850" y="3390900"/>
          <p14:tracePt t="10850" x="10856913" y="3390900"/>
          <p14:tracePt t="10866" x="10856913" y="3400425"/>
          <p14:tracePt t="10871" x="10848975" y="3400425"/>
          <p14:tracePt t="10899" x="10839450" y="3400425"/>
          <p14:tracePt t="10969" x="10831513" y="3400425"/>
          <p14:tracePt t="11024" x="10831513" y="3408363"/>
          <p14:tracePt t="11117" x="10823575" y="3408363"/>
          <p14:tracePt t="11132" x="10815638" y="3408363"/>
          <p14:tracePt t="11145" x="10807700" y="3408363"/>
          <p14:tracePt t="11151" x="10798175" y="3408363"/>
          <p14:tracePt t="11159" x="10790238" y="3408363"/>
          <p14:tracePt t="11176" x="10782300" y="3408363"/>
          <p14:tracePt t="11195" x="10748963" y="3408363"/>
          <p14:tracePt t="11210" x="10723563" y="3400425"/>
          <p14:tracePt t="11226" x="10707688" y="3390900"/>
          <p14:tracePt t="11244" x="10699750" y="3390900"/>
          <p14:tracePt t="11260" x="10690225" y="3390900"/>
          <p14:tracePt t="11285" x="10690225" y="3400425"/>
          <p14:tracePt t="11293" x="10707688" y="3408363"/>
          <p14:tracePt t="11523" x="10699750" y="3416300"/>
          <p14:tracePt t="11530" x="10690225" y="3424238"/>
          <p14:tracePt t="11547" x="10666413" y="3441700"/>
          <p14:tracePt t="11566" x="10641013" y="3449638"/>
          <p14:tracePt t="11579" x="10633075" y="3449638"/>
          <p14:tracePt t="11582" x="10625138" y="3457575"/>
          <p14:tracePt t="11595" x="10599738" y="3467100"/>
          <p14:tracePt t="11610" x="10574338" y="3475038"/>
          <p14:tracePt t="11626" x="10566400" y="3482975"/>
          <p14:tracePt t="11644" x="10541000" y="3482975"/>
          <p14:tracePt t="11660" x="10533063" y="3482975"/>
          <p14:tracePt t="11735" x="10533063" y="3475038"/>
          <p14:tracePt t="11746" x="10533063" y="3467100"/>
          <p14:tracePt t="11760" x="10533063" y="3457575"/>
          <p14:tracePt t="11768" x="10533063" y="3441700"/>
          <p14:tracePt t="11780" x="10533063" y="3433763"/>
          <p14:tracePt t="11784" x="10533063" y="3424238"/>
          <p14:tracePt t="11794" x="10533063" y="3416300"/>
          <p14:tracePt t="11814" x="10525125" y="3390900"/>
          <p14:tracePt t="11830" x="10499725" y="3349625"/>
          <p14:tracePt t="11848" x="10475913" y="3316288"/>
          <p14:tracePt t="11864" x="10450513" y="3284538"/>
          <p14:tracePt t="11877" x="10417175" y="3233738"/>
          <p14:tracePt t="11895" x="10383838" y="3192463"/>
          <p14:tracePt t="11910" x="10367963" y="3167063"/>
          <p14:tracePt t="11927" x="10358438" y="3143250"/>
          <p14:tracePt t="11945" x="10325100" y="3125788"/>
          <p14:tracePt t="11960" x="10317163" y="3109913"/>
          <p14:tracePt t="11978" x="10301288" y="3092450"/>
          <p14:tracePt t="11993" x="10293350" y="3084513"/>
          <p14:tracePt t="12014" x="10283825" y="3076575"/>
          <p14:tracePt t="12104" x="10283825" y="3084513"/>
          <p14:tracePt t="12146" x="10283825" y="3092450"/>
          <p14:tracePt t="12161" x="10283825" y="3101975"/>
          <p14:tracePt t="12188" x="10283825" y="3109913"/>
          <p14:tracePt t="12195" x="10293350" y="3109913"/>
          <p14:tracePt t="12210" x="10293350" y="3117850"/>
          <p14:tracePt t="12227" x="10309225" y="3125788"/>
          <p14:tracePt t="12258" x="10309225" y="3135313"/>
          <p14:tracePt t="12267" x="10317163" y="3135313"/>
          <p14:tracePt t="12281" x="10325100" y="3135313"/>
          <p14:tracePt t="12300" x="10334625" y="3135313"/>
          <p14:tracePt t="12317" x="10342563" y="3143250"/>
          <p14:tracePt t="12330" x="10350500" y="3143250"/>
          <p14:tracePt t="12344" x="10358438" y="3143250"/>
          <p14:tracePt t="12360" x="10367963" y="3143250"/>
          <p14:tracePt t="12378" x="10375900" y="3151188"/>
          <p14:tracePt t="12393" x="10383838" y="3159125"/>
          <p14:tracePt t="12412" x="10391775" y="3159125"/>
          <p14:tracePt t="12427" x="10391775" y="3167063"/>
          <p14:tracePt t="12448" x="10391775" y="3176588"/>
          <p14:tracePt t="12476" x="10383838" y="3176588"/>
          <p14:tracePt t="12491" x="10375900" y="3176588"/>
          <p14:tracePt t="12502" x="10367963" y="3176588"/>
          <p14:tracePt t="12531" x="10358438" y="3176588"/>
          <p14:tracePt t="12539" x="10358438" y="3167063"/>
          <p14:tracePt t="12546" x="10350500" y="3167063"/>
          <p14:tracePt t="12562" x="10334625" y="3159125"/>
          <p14:tracePt t="12579" x="10317163" y="3151188"/>
          <p14:tracePt t="12581" x="10309225" y="3151188"/>
          <p14:tracePt t="12594" x="10293350" y="3143250"/>
          <p14:tracePt t="12610" x="10242550" y="3125788"/>
          <p14:tracePt t="12631" x="10175875" y="3109913"/>
          <p14:tracePt t="12637" x="10152063" y="3101975"/>
          <p14:tracePt t="12644" x="10126663" y="3101975"/>
          <p14:tracePt t="12660" x="10085388" y="3101975"/>
          <p14:tracePt t="12677" x="10026650" y="3101975"/>
          <p14:tracePt t="12694" x="9961563" y="3084513"/>
          <p14:tracePt t="12711" x="9894888" y="3076575"/>
          <p14:tracePt t="12728" x="9802813" y="3068638"/>
          <p14:tracePt t="12730" x="9769475" y="3068638"/>
          <p14:tracePt t="12744" x="9694863" y="3068638"/>
          <p14:tracePt t="12762" x="9578975" y="3051175"/>
          <p14:tracePt t="12770" x="9555163" y="3051175"/>
          <p14:tracePt t="12780" x="9529763" y="3051175"/>
          <p14:tracePt t="12795" x="9496425" y="3051175"/>
          <p14:tracePt t="12816" x="9463088" y="3051175"/>
          <p14:tracePt t="12828" x="9455150" y="3051175"/>
          <p14:tracePt t="12843" x="9455150" y="3068638"/>
          <p14:tracePt t="12862" x="9455150" y="3092450"/>
          <p14:tracePt t="12877" x="9463088" y="3101975"/>
          <p14:tracePt t="12894" x="9480550" y="3109913"/>
          <p14:tracePt t="12911" x="9496425" y="3135313"/>
          <p14:tracePt t="12928" x="9521825" y="3143250"/>
          <p14:tracePt t="12945" x="9537700" y="3143250"/>
          <p14:tracePt t="12947" x="9545638" y="3151188"/>
          <p14:tracePt t="12960" x="9563100" y="3151188"/>
          <p14:tracePt t="12977" x="9588500" y="3151188"/>
          <p14:tracePt t="12995" x="9604375" y="3151188"/>
          <p14:tracePt t="13005" x="9620250" y="3151188"/>
          <p14:tracePt t="13011" x="9637713" y="3151188"/>
          <p14:tracePt t="13015" x="9653588" y="3151188"/>
          <p14:tracePt t="13027" x="9678988" y="3151188"/>
          <p14:tracePt t="13045" x="9779000" y="3143250"/>
          <p14:tracePt t="13066" x="9869488" y="3135313"/>
          <p14:tracePt t="13080" x="9918700" y="3135313"/>
          <p14:tracePt t="13096" x="9969500" y="3135313"/>
          <p14:tracePt t="13110" x="10010775" y="3135313"/>
          <p14:tracePt t="13129" x="10052050" y="3135313"/>
          <p14:tracePt t="13140" x="10069513" y="3135313"/>
          <p14:tracePt t="13143" x="10077450" y="3135313"/>
          <p14:tracePt t="13149" x="10093325" y="3135313"/>
          <p14:tracePt t="13156" x="10101263" y="3135313"/>
          <p14:tracePt t="13168" x="10110788" y="3135313"/>
          <p14:tracePt t="13179" x="10118725" y="3135313"/>
          <p14:tracePt t="13198" x="10160000" y="3135313"/>
          <p14:tracePt t="13204" x="10167938" y="3135313"/>
          <p14:tracePt t="13212" x="10185400" y="3135313"/>
          <p14:tracePt t="13228" x="10201275" y="3135313"/>
          <p14:tracePt t="13245" x="10234613" y="3135313"/>
          <p14:tracePt t="13261" x="10250488" y="3135313"/>
          <p14:tracePt t="13277" x="10275888" y="3135313"/>
          <p14:tracePt t="13297" x="10293350" y="3135313"/>
          <p14:tracePt t="13314" x="10301288" y="3135313"/>
          <p14:tracePt t="13330" x="10309225" y="3135313"/>
          <p14:tracePt t="13346" x="10309225" y="3143250"/>
          <p14:tracePt t="13473" x="10309225" y="3135313"/>
          <p14:tracePt t="13505" x="10301288" y="3135313"/>
          <p14:tracePt t="13526" x="10293350" y="3135313"/>
          <p14:tracePt t="13533" x="10283825" y="3135313"/>
          <p14:tracePt t="13548" x="10267950" y="3135313"/>
          <p14:tracePt t="13566" x="10234613" y="3143250"/>
          <p14:tracePt t="13579" x="10185400" y="3159125"/>
          <p14:tracePt t="13595" x="10126663" y="3159125"/>
          <p14:tracePt t="13597" x="10101263" y="3159125"/>
          <p14:tracePt t="13613" x="10069513" y="3159125"/>
          <p14:tracePt t="13631" x="10044113" y="3159125"/>
          <p14:tracePt t="13646" x="10036175" y="3159125"/>
          <p14:tracePt t="13648" x="10026650" y="3159125"/>
          <p14:tracePt t="13661" x="10010775" y="3159125"/>
          <p14:tracePt t="16525" x="10002838" y="3151188"/>
          <p14:tracePt t="16602" x="9994900" y="3151188"/>
          <p14:tracePt t="16673" x="9994900" y="3143250"/>
          <p14:tracePt t="16687" x="9994900" y="3135313"/>
          <p14:tracePt t="16695" x="9994900" y="3125788"/>
          <p14:tracePt t="16959" x="10002838" y="3125788"/>
          <p14:tracePt t="16970" x="10059988" y="3125788"/>
          <p14:tracePt t="16977" x="10093325" y="3125788"/>
          <p14:tracePt t="17005" x="10201275" y="3109913"/>
          <p14:tracePt t="17011" x="10260013" y="3084513"/>
          <p14:tracePt t="17022" x="10275888" y="3084513"/>
          <p14:tracePt t="17028" x="10309225" y="3084513"/>
          <p14:tracePt t="17034" x="10325100" y="3076575"/>
          <p14:tracePt t="17041" x="10342563" y="3076575"/>
          <p14:tracePt t="17055" x="10358438" y="3076575"/>
          <p14:tracePt t="17071" x="10375900" y="3068638"/>
          <p14:tracePt t="17077" x="10383838" y="3068638"/>
          <p14:tracePt t="17081" x="10391775" y="3060700"/>
          <p14:tracePt t="17122" x="10391775" y="3051175"/>
          <p14:tracePt t="17165" x="10383838" y="3043238"/>
          <p14:tracePt t="17173" x="10375900" y="3043238"/>
          <p14:tracePt t="17178" x="10367963" y="3043238"/>
          <p14:tracePt t="17196" x="10350500" y="3043238"/>
          <p14:tracePt t="17214" x="10325100" y="3043238"/>
          <p14:tracePt t="17231" x="10301288" y="3043238"/>
          <p14:tracePt t="17247" x="10293350" y="3043238"/>
          <p14:tracePt t="17265" x="10275888" y="3043238"/>
          <p14:tracePt t="17286" x="10260013" y="3060700"/>
          <p14:tracePt t="17304" x="10250488" y="3068638"/>
          <p14:tracePt t="17320" x="10250488" y="3076575"/>
          <p14:tracePt t="17330" x="10242550" y="3092450"/>
          <p14:tracePt t="17334" x="10242550" y="3101975"/>
          <p14:tracePt t="17339" x="10242550" y="3109913"/>
          <p14:tracePt t="17353" x="10242550" y="3117850"/>
          <p14:tracePt t="17368" x="10242550" y="3125788"/>
          <p14:tracePt t="17387" x="10242550" y="3135313"/>
          <p14:tracePt t="17391" x="10250488" y="3143250"/>
          <p14:tracePt t="17399" x="10250488" y="3151188"/>
          <p14:tracePt t="17413" x="10275888" y="3159125"/>
          <p14:tracePt t="17431" x="10301288" y="3167063"/>
          <p14:tracePt t="17446" x="10317163" y="3167063"/>
          <p14:tracePt t="17463" x="10334625" y="3176588"/>
          <p14:tracePt t="17480" x="10350500" y="3176588"/>
          <p14:tracePt t="17481" x="10358438" y="3176588"/>
          <p14:tracePt t="17496" x="10367963" y="3176588"/>
          <p14:tracePt t="17521" x="10383838" y="3176588"/>
          <p14:tracePt t="17524" x="10391775" y="3176588"/>
          <p14:tracePt t="17530" x="10401300" y="3167063"/>
          <p14:tracePt t="17546" x="10409238" y="3159125"/>
          <p14:tracePt t="17564" x="10417175" y="3135313"/>
          <p14:tracePt t="17581" x="10417175" y="3125788"/>
          <p14:tracePt t="17596" x="10417175" y="3117850"/>
          <p14:tracePt t="17613" x="10383838" y="3101975"/>
          <p14:tracePt t="17629" x="10301288" y="3084513"/>
          <p14:tracePt t="17646" x="10201275" y="3068638"/>
          <p14:tracePt t="17663" x="10059988" y="3068638"/>
          <p14:tracePt t="17679" x="9977438" y="3084513"/>
          <p14:tracePt t="17698" x="9928225" y="3101975"/>
          <p14:tracePt t="17713" x="9918700" y="3101975"/>
          <p14:tracePt t="17730" x="9910763" y="3109913"/>
          <p14:tracePt t="17746" x="9910763" y="3117850"/>
          <p14:tracePt t="17758" x="9910763" y="3135313"/>
          <p14:tracePt t="17760" x="9910763" y="3143250"/>
          <p14:tracePt t="17770" x="9918700" y="3151188"/>
          <p14:tracePt t="17781" x="9936163" y="3151188"/>
          <p14:tracePt t="17797" x="9944100" y="3176588"/>
          <p14:tracePt t="17818" x="9994900" y="3192463"/>
          <p14:tracePt t="17832" x="10059988" y="3209925"/>
          <p14:tracePt t="17846" x="10160000" y="3209925"/>
          <p14:tracePt t="17865" x="10367963" y="3159125"/>
          <p14:tracePt t="17880" x="10425113" y="3125788"/>
          <p14:tracePt t="17896" x="10541000" y="3068638"/>
          <p14:tracePt t="17914" x="10566400" y="3027363"/>
          <p14:tracePt t="17917" x="10566400" y="3009900"/>
          <p14:tracePt t="17929" x="10558463" y="2994025"/>
          <p14:tracePt t="17946" x="10541000" y="2976563"/>
          <p14:tracePt t="17965" x="10507663" y="2968625"/>
          <p14:tracePt t="17977" x="10475913" y="2968625"/>
          <p14:tracePt t="17987" x="10442575" y="2968625"/>
          <p14:tracePt t="17995" x="10417175" y="2976563"/>
          <p14:tracePt t="18021" x="10309225" y="3017838"/>
          <p14:tracePt t="18034" x="10267950" y="3035300"/>
          <p14:tracePt t="18050" x="10250488" y="3043238"/>
          <p14:tracePt t="18065" x="10242550" y="3060700"/>
          <p14:tracePt t="18081" x="10242550" y="3068638"/>
          <p14:tracePt t="18098" x="10242550" y="3076575"/>
          <p14:tracePt t="18114" x="10242550" y="3084513"/>
          <p14:tracePt t="18132" x="10275888" y="3101975"/>
          <p14:tracePt t="18146" x="10293350" y="3101975"/>
          <p14:tracePt t="18162" x="10309225" y="3101975"/>
          <p14:tracePt t="18182" x="10375900" y="3101975"/>
          <p14:tracePt t="18195" x="10409238" y="3101975"/>
          <p14:tracePt t="18197" x="10433050" y="3101975"/>
          <p14:tracePt t="18209" x="10483850" y="3101975"/>
          <p14:tracePt t="18214" x="10517188" y="3092450"/>
          <p14:tracePt t="18229" x="10533063" y="3084513"/>
          <p14:tracePt t="18248" x="10550525" y="3076575"/>
          <p14:tracePt t="18267" x="10550525" y="3068638"/>
          <p14:tracePt t="18282" x="10541000" y="3068638"/>
          <p14:tracePt t="18296" x="10517188" y="3068638"/>
          <p14:tracePt t="18317" x="10425113" y="3068638"/>
          <p14:tracePt t="18332" x="10367963" y="3084513"/>
          <p14:tracePt t="18335" x="10334625" y="3092450"/>
          <p14:tracePt t="18349" x="10267950" y="3109913"/>
          <p14:tracePt t="18363" x="10234613" y="3109913"/>
          <p14:tracePt t="18379" x="10175875" y="3135313"/>
          <p14:tracePt t="18398" x="10144125" y="3167063"/>
          <p14:tracePt t="18411" x="10118725" y="3184525"/>
          <p14:tracePt t="18421" x="10118725" y="3192463"/>
          <p14:tracePt t="18431" x="10118725" y="3200400"/>
          <p14:tracePt t="18446" x="10110788" y="3209925"/>
          <p14:tracePt t="18463" x="10110788" y="3217863"/>
          <p14:tracePt t="18485" x="10110788" y="3233738"/>
          <p14:tracePt t="18489" x="10118725" y="3233738"/>
          <p14:tracePt t="18503" x="10126663" y="3233738"/>
          <p14:tracePt t="18514" x="10134600" y="3233738"/>
          <p14:tracePt t="18533" x="10152063" y="3233738"/>
          <p14:tracePt t="18546" x="10160000" y="3233738"/>
          <p14:tracePt t="18563" x="10175875" y="3233738"/>
          <p14:tracePt t="18579" x="10185400" y="3225800"/>
          <p14:tracePt t="18596" x="10193338" y="3217863"/>
          <p14:tracePt t="18614" x="10201275" y="3200400"/>
          <p14:tracePt t="18630" x="10201275" y="3184525"/>
          <p14:tracePt t="18647" x="10175875" y="3176588"/>
          <p14:tracePt t="18684" x="10002838" y="3125788"/>
          <p14:tracePt t="18706" x="9853613" y="3109913"/>
          <p14:tracePt t="18709" x="9794875" y="3109913"/>
          <p14:tracePt t="18712" x="9761538" y="3109913"/>
          <p14:tracePt t="18730" x="9678988" y="3109913"/>
          <p14:tracePt t="18758" x="9571038" y="3109913"/>
          <p14:tracePt t="18767" x="9555163" y="3109913"/>
          <p14:tracePt t="18783" x="9545638" y="3125788"/>
          <p14:tracePt t="18798" x="9545638" y="3135313"/>
          <p14:tracePt t="18814" x="9555163" y="3143250"/>
          <p14:tracePt t="18835" x="9578975" y="3151188"/>
          <p14:tracePt t="18841" x="9588500" y="3151188"/>
          <p14:tracePt t="18845" x="9604375" y="3151188"/>
          <p14:tracePt t="18855" x="9620250" y="3159125"/>
          <p14:tracePt t="18860" x="9645650" y="3159125"/>
          <p14:tracePt t="18873" x="9671050" y="3159125"/>
          <p14:tracePt t="18876" x="9694863" y="3159125"/>
          <p14:tracePt t="18880" x="9737725" y="3159125"/>
          <p14:tracePt t="18896" x="9869488" y="3159125"/>
          <p14:tracePt t="18913" x="10110788" y="3109913"/>
          <p14:tracePt t="18933" x="10367963" y="3060700"/>
          <p14:tracePt t="18947" x="10417175" y="3051175"/>
          <p14:tracePt t="18965" x="10450513" y="3035300"/>
          <p14:tracePt t="18980" x="10458450" y="3035300"/>
          <p14:tracePt t="19003" x="10450513" y="3017838"/>
          <p14:tracePt t="19014" x="10433050" y="3017838"/>
          <p14:tracePt t="19038" x="10350500" y="2994025"/>
          <p14:tracePt t="19046" x="10325100" y="2986088"/>
          <p14:tracePt t="19048" x="10293350" y="2976563"/>
          <p14:tracePt t="19057" x="10234613" y="2960688"/>
          <p14:tracePt t="19066" x="10201275" y="2960688"/>
          <p14:tracePt t="19081" x="10134600" y="2960688"/>
          <p14:tracePt t="19098" x="10069513" y="2960688"/>
          <p14:tracePt t="19114" x="10036175" y="2960688"/>
          <p14:tracePt t="19130" x="10010775" y="2968625"/>
          <p14:tracePt t="19148" x="9985375" y="3001963"/>
          <p14:tracePt t="19163" x="9977438" y="3001963"/>
          <p14:tracePt t="19182" x="9977438" y="3009900"/>
          <p14:tracePt t="19198" x="9985375" y="3027363"/>
          <p14:tracePt t="19204" x="10002838" y="3027363"/>
          <p14:tracePt t="19213" x="10010775" y="3027363"/>
          <p14:tracePt t="19232" x="10052050" y="3027363"/>
          <p14:tracePt t="19241" x="10085388" y="3027363"/>
          <p14:tracePt t="19245" x="10110788" y="3027363"/>
          <p14:tracePt t="19272" x="10226675" y="3009900"/>
          <p14:tracePt t="19273" x="10283825" y="2994025"/>
          <p14:tracePt t="19281" x="10342563" y="2976563"/>
          <p14:tracePt t="19297" x="10417175" y="2952750"/>
          <p14:tracePt t="19314" x="10450513" y="2935288"/>
          <p14:tracePt t="19330" x="10466388" y="2935288"/>
          <p14:tracePt t="19347" x="10466388" y="2927350"/>
          <p14:tracePt t="19365" x="10433050" y="2927350"/>
          <p14:tracePt t="19381" x="10375900" y="2919413"/>
          <p14:tracePt t="19401" x="10218738" y="2927350"/>
          <p14:tracePt t="19414" x="10167938" y="2927350"/>
          <p14:tracePt t="19430" x="9969500" y="2919413"/>
          <p14:tracePt t="19449" x="9794875" y="2901950"/>
          <p14:tracePt t="19463" x="9737725" y="2901950"/>
          <p14:tracePt t="19487" x="9712325" y="2901950"/>
          <p14:tracePt t="19495" x="9704388" y="2901950"/>
          <p14:tracePt t="19503" x="9694863" y="2901950"/>
          <p14:tracePt t="19525" x="9704388" y="2901950"/>
          <p14:tracePt t="19533" x="9712325" y="2901950"/>
          <p14:tracePt t="19547" x="9712325" y="2919413"/>
          <p14:tracePt t="19564" x="9728200" y="2927350"/>
          <p14:tracePt t="19583" x="9753600" y="2935288"/>
          <p14:tracePt t="19597" x="9761538" y="2943225"/>
          <p14:tracePt t="19625" x="9779000" y="2952750"/>
          <p14:tracePt t="19635" x="9786938" y="2952750"/>
          <p14:tracePt t="19647" x="9794875" y="2952750"/>
          <p14:tracePt t="19664" x="9802813" y="2952750"/>
          <p14:tracePt t="19691" x="9812338" y="2960688"/>
          <p14:tracePt t="19729" x="9820275" y="2960688"/>
          <p14:tracePt t="19742" x="9828213" y="2960688"/>
          <p14:tracePt t="19756" x="9836150" y="2968625"/>
          <p14:tracePt t="19771" x="9844088" y="2976563"/>
          <p14:tracePt t="19785" x="9861550" y="2976563"/>
          <p14:tracePt t="19800" x="9861550" y="2986088"/>
          <p14:tracePt t="19817" x="9877425" y="3001963"/>
          <p14:tracePt t="19834" x="9910763" y="3017838"/>
          <p14:tracePt t="19849" x="9944100" y="3027363"/>
          <p14:tracePt t="19865" x="9961563" y="3043238"/>
          <p14:tracePt t="19882" x="9994900" y="3051175"/>
          <p14:tracePt t="19898" x="10010775" y="3060700"/>
          <p14:tracePt t="19906" x="10044113" y="3060700"/>
          <p14:tracePt t="19915" x="10052050" y="3060700"/>
          <p14:tracePt t="19932" x="10085388" y="3060700"/>
          <p14:tracePt t="19942" x="10093325" y="3060700"/>
          <p14:tracePt t="19946" x="10110788" y="3068638"/>
          <p14:tracePt t="19952" x="10118725" y="3076575"/>
          <p14:tracePt t="19968" x="10152063" y="3084513"/>
          <p14:tracePt t="19980" x="10160000" y="3084513"/>
          <p14:tracePt t="20005" x="10201275" y="3109913"/>
          <p14:tracePt t="20016" x="10209213" y="3109913"/>
          <p14:tracePt t="20036" x="10218738" y="3109913"/>
          <p14:tracePt t="20052" x="10226675" y="3109913"/>
          <p14:tracePt t="20071" x="10234613" y="3109913"/>
          <p14:tracePt t="20085" x="10242550" y="3109913"/>
          <p14:tracePt t="20106" x="10250488" y="3109913"/>
          <p14:tracePt t="20129" x="10260013" y="3109913"/>
          <p14:tracePt t="20136" x="10260013" y="3117850"/>
          <p14:tracePt t="20141" x="10267950" y="3117850"/>
          <p14:tracePt t="20148" x="10267950" y="3125788"/>
          <p14:tracePt t="20164" x="10275888" y="3125788"/>
          <p14:tracePt t="20181" x="10275888" y="3143250"/>
          <p14:tracePt t="20212" x="10267950" y="3143250"/>
          <p14:tracePt t="20241" x="10260013" y="3143250"/>
          <p14:tracePt t="20253" x="10250488" y="3143250"/>
          <p14:tracePt t="20387" x="10260013" y="3143250"/>
          <p14:tracePt t="20457" x="10267950" y="3143250"/>
          <p14:tracePt t="20633" x="10267950" y="3135313"/>
          <p14:tracePt t="21029" x="10267950" y="3143250"/>
          <p14:tracePt t="21096" x="10260013" y="3143250"/>
          <p14:tracePt t="21102" x="10260013" y="3151188"/>
          <p14:tracePt t="21115" x="10250488" y="3151188"/>
          <p14:tracePt t="21132" x="10242550" y="3151188"/>
          <p14:tracePt t="21149" x="10226675" y="3151188"/>
          <p14:tracePt t="21167" x="10218738" y="3151188"/>
          <p14:tracePt t="21168" x="10209213" y="3151188"/>
          <p14:tracePt t="21181" x="10193338" y="3151188"/>
          <p14:tracePt t="21204" x="10160000" y="3151188"/>
          <p14:tracePt t="21215" x="10144125" y="3143250"/>
          <p14:tracePt t="21239" x="10110788" y="3135313"/>
          <p14:tracePt t="21244" x="10101263" y="3135313"/>
          <p14:tracePt t="21249" x="10085388" y="3135313"/>
          <p14:tracePt t="21270" x="10077450" y="3135313"/>
          <p14:tracePt t="21284" x="10069513" y="3135313"/>
          <p14:tracePt t="21299" x="10059988" y="3135313"/>
          <p14:tracePt t="21734" x="10059988" y="3143250"/>
          <p14:tracePt t="21759" x="10059988" y="3151188"/>
          <p14:tracePt t="21766" x="10059988" y="3159125"/>
          <p14:tracePt t="21782" x="10059988" y="3167063"/>
          <p14:tracePt t="21799" x="10059988" y="3184525"/>
          <p14:tracePt t="21818" x="10052050" y="3200400"/>
          <p14:tracePt t="21832" x="10044113" y="3225800"/>
          <p14:tracePt t="21858" x="10036175" y="3259138"/>
          <p14:tracePt t="21861" x="10026650" y="3259138"/>
          <p14:tracePt t="21876" x="10026650" y="3284538"/>
          <p14:tracePt t="21885" x="10018713" y="3292475"/>
          <p14:tracePt t="21899" x="10018713" y="3300413"/>
          <p14:tracePt t="21915" x="10018713" y="3308350"/>
          <p14:tracePt t="21942" x="10018713" y="3316288"/>
          <p14:tracePt t="23607" x="10044113" y="3400425"/>
          <p14:tracePt t="23612" x="10101263" y="3549650"/>
          <p14:tracePt t="23620" x="10110788" y="3657600"/>
          <p14:tracePt t="23640" x="10134600" y="3806825"/>
          <p14:tracePt t="23641" x="10144125" y="3863975"/>
          <p14:tracePt t="23651" x="10144125" y="3897313"/>
          <p14:tracePt t="23665" x="10152063" y="3956050"/>
          <p14:tracePt t="23695" x="10152063" y="4046538"/>
          <p14:tracePt t="23700" x="10152063" y="4087813"/>
          <p14:tracePt t="23708" x="10152063" y="4121150"/>
          <p14:tracePt t="23714" x="10126663" y="4179888"/>
          <p14:tracePt t="23735" x="10010775" y="4494213"/>
          <p14:tracePt t="23749" x="9794875" y="4851400"/>
          <p14:tracePt t="23766" x="9463088" y="5324475"/>
          <p14:tracePt t="23782" x="8999538" y="5837238"/>
          <p14:tracePt t="23799" x="8228013" y="6443663"/>
          <p14:tracePt t="24233" x="4437063" y="6551613"/>
          <p14:tracePt t="24252" x="4645025" y="6261100"/>
          <p14:tracePt t="24259" x="4668838" y="6219825"/>
          <p14:tracePt t="24265" x="4694238" y="6178550"/>
          <p14:tracePt t="24281" x="4711700" y="6161088"/>
          <p14:tracePt t="24304" x="4727575" y="6153150"/>
          <p14:tracePt t="24334" x="4727575" y="6161088"/>
          <p14:tracePt t="24341" x="4727575" y="6169025"/>
          <p14:tracePt t="24348" x="4719638" y="6194425"/>
          <p14:tracePt t="24366" x="4702175" y="6243638"/>
          <p14:tracePt t="24384" x="4668838" y="6294438"/>
          <p14:tracePt t="24399" x="4668838" y="6318250"/>
          <p14:tracePt t="24418" x="4668838" y="6327775"/>
          <p14:tracePt t="24422" x="4668838" y="6343650"/>
          <p14:tracePt t="24427" x="4668838" y="6351588"/>
          <p14:tracePt t="24433" x="4694238" y="6361113"/>
          <p14:tracePt t="24449" x="4768850" y="6376988"/>
          <p14:tracePt t="24471" x="5059363" y="6426200"/>
          <p14:tracePt t="24476" x="5183188" y="6459538"/>
          <p14:tracePt t="24482" x="5316538" y="6484938"/>
          <p14:tracePt t="24504" x="5681663" y="6510338"/>
          <p14:tracePt t="24527" x="5930900" y="6510338"/>
          <p14:tracePt t="24529" x="5972175" y="6510338"/>
          <p14:tracePt t="24536" x="6005513" y="6510338"/>
          <p14:tracePt t="24550" x="6029325" y="6500813"/>
          <p14:tracePt t="24567" x="6037263" y="6500813"/>
          <p14:tracePt t="24583" x="6062663" y="6500813"/>
          <p14:tracePt t="24601" x="6070600" y="6500813"/>
          <p14:tracePt t="24629" x="6070600" y="6492875"/>
          <p14:tracePt t="24643" x="6070600" y="6484938"/>
          <p14:tracePt t="24651" x="6070600" y="6477000"/>
          <p14:tracePt t="24666" x="6070600" y="6467475"/>
          <p14:tracePt t="24682" x="6054725" y="6443663"/>
          <p14:tracePt t="24699" x="5946775" y="6392863"/>
          <p14:tracePt t="24724" x="5764213" y="6361113"/>
          <p14:tracePt t="24726" x="5697538" y="6343650"/>
          <p14:tracePt t="24735" x="5614988" y="6335713"/>
          <p14:tracePt t="24752" x="5507038" y="6335713"/>
          <p14:tracePt t="24766" x="5432425" y="6335713"/>
          <p14:tracePt t="24783" x="5399088" y="6343650"/>
          <p14:tracePt t="24803" x="5373688" y="6361113"/>
          <p14:tracePt t="24817" x="5373688" y="6376988"/>
          <p14:tracePt t="24826" x="5373688" y="6392863"/>
          <p14:tracePt t="24831" x="5383213" y="6402388"/>
          <p14:tracePt t="24849" x="5399088" y="6402388"/>
          <p14:tracePt t="24869" x="5473700" y="6410325"/>
          <p14:tracePt t="24891" x="5565775" y="6410325"/>
          <p14:tracePt t="24896" x="5722938" y="6361113"/>
          <p14:tracePt t="24903" x="5805488" y="6327775"/>
          <p14:tracePt t="24916" x="5897563" y="6286500"/>
          <p14:tracePt t="24932" x="6070600" y="6178550"/>
          <p14:tracePt t="24953" x="6154738" y="6119813"/>
          <p14:tracePt t="24968" x="6162675" y="6111875"/>
          <p14:tracePt t="24984" x="6162675" y="6094413"/>
          <p14:tracePt t="25005" x="6162675" y="6086475"/>
          <p14:tracePt t="25017" x="6162675" y="6078538"/>
          <p14:tracePt t="25035" x="6137275" y="6078538"/>
          <p14:tracePt t="25050" x="6129338" y="6078538"/>
          <p14:tracePt t="25415" x="6129338" y="6070600"/>
          <p14:tracePt t="25421" x="6137275" y="6070600"/>
          <p14:tracePt t="25435" x="6137275" y="6053138"/>
          <p14:tracePt t="25443" x="6154738" y="6019800"/>
          <p14:tracePt t="25448" x="6162675" y="6011863"/>
          <p14:tracePt t="25467" x="6186488" y="5978525"/>
          <p14:tracePt t="25485" x="6361113" y="5895975"/>
          <p14:tracePt t="25507" x="7307263" y="5780088"/>
          <p14:tracePt t="25512" x="7721600" y="5738813"/>
          <p14:tracePt t="25517" x="8078788" y="5762625"/>
          <p14:tracePt t="25537" x="8475663" y="5854700"/>
          <p14:tracePt t="25545" x="8593138" y="5880100"/>
          <p14:tracePt t="25547" x="8699500" y="5911850"/>
          <p14:tracePt t="25551" x="8742363" y="5929313"/>
          <p14:tracePt t="25576" x="8783638" y="5954713"/>
          <p14:tracePt t="25581" x="8791575" y="5954713"/>
          <p14:tracePt t="25659" x="8783638" y="5954713"/>
          <p14:tracePt t="25674" x="8775700" y="5945188"/>
          <p14:tracePt t="25678" x="8775700" y="5937250"/>
          <p14:tracePt t="25693" x="8766175" y="5929313"/>
          <p14:tracePt t="25706" x="8758238" y="5929313"/>
          <p14:tracePt t="25716" x="8750300" y="5929313"/>
          <p14:tracePt t="25743" x="8732838" y="5903913"/>
          <p14:tracePt t="25750" x="8658225" y="5895975"/>
          <p14:tracePt t="25755" x="8583613" y="5895975"/>
          <p14:tracePt t="25765" x="8485188" y="5880100"/>
          <p14:tracePt t="25790" x="7953375" y="5837238"/>
          <p14:tracePt t="25800" x="7904163" y="5837238"/>
          <p14:tracePt t="25822" x="7796213" y="5829300"/>
          <p14:tracePt t="25841" x="7713663" y="5829300"/>
          <p14:tracePt t="25850" x="7688263" y="5829300"/>
          <p14:tracePt t="25869" x="7639050" y="5837238"/>
          <p14:tracePt t="25884" x="7613650" y="5854700"/>
          <p14:tracePt t="25901" x="7605713" y="5870575"/>
          <p14:tracePt t="25920" x="7597775" y="5903913"/>
          <p14:tracePt t="25924" x="7597775" y="5911850"/>
          <p14:tracePt t="25933" x="7597775" y="5921375"/>
          <p14:tracePt t="25953" x="7597775" y="5945188"/>
          <p14:tracePt t="25969" x="7597775" y="5954713"/>
          <p14:tracePt t="25976" x="7597775" y="5962650"/>
          <p14:tracePt t="25985" x="7597775" y="5970588"/>
          <p14:tracePt t="26003" x="7597775" y="5978525"/>
          <p14:tracePt t="26020" x="7605713" y="5988050"/>
          <p14:tracePt t="26034" x="7613650" y="5988050"/>
          <p14:tracePt t="26053" x="7631113" y="5988050"/>
          <p14:tracePt t="26067" x="7639050" y="5995988"/>
          <p14:tracePt t="26087" x="7662863" y="5995988"/>
          <p14:tracePt t="26101" x="7688263" y="6003925"/>
          <p14:tracePt t="26126" x="7721600" y="6011863"/>
          <p14:tracePt t="26136" x="7729538" y="6019800"/>
          <p14:tracePt t="26150" x="7737475" y="6019800"/>
          <p14:tracePt t="26167" x="7754938" y="6019800"/>
          <p14:tracePt t="26189" x="7754938" y="6029325"/>
          <p14:tracePt t="26247" x="7747000" y="6029325"/>
          <p14:tracePt t="26274" x="7737475" y="6029325"/>
          <p14:tracePt t="26555" x="7747000" y="6029325"/>
          <p14:tracePt t="26737" x="7747000" y="6019800"/>
          <p14:tracePt t="26772" x="7747000" y="6011863"/>
          <p14:tracePt t="26815" x="7737475" y="6003925"/>
          <p14:tracePt t="26821" x="7737475" y="5995988"/>
          <p14:tracePt t="26842" x="7729538" y="5978525"/>
          <p14:tracePt t="26847" x="7721600" y="5962650"/>
          <p14:tracePt t="26849" x="7705725" y="5954713"/>
          <p14:tracePt t="26856" x="7696200" y="5937250"/>
          <p14:tracePt t="26866" x="7672388" y="5921375"/>
          <p14:tracePt t="26887" x="7597775" y="5854700"/>
          <p14:tracePt t="26901" x="7546975" y="5821363"/>
          <p14:tracePt t="26919" x="7464425" y="5788025"/>
          <p14:tracePt t="26938" x="7415213" y="5772150"/>
          <p14:tracePt t="26958" x="7397750" y="5762625"/>
          <p14:tracePt t="26960" x="7389813" y="5762625"/>
          <p14:tracePt t="26968" x="7381875" y="5762625"/>
          <p14:tracePt t="27017" x="7381875" y="5772150"/>
          <p14:tracePt t="27047" x="7381875" y="5780088"/>
          <p14:tracePt t="27131" x="7381875" y="5788025"/>
          <p14:tracePt t="27161" x="7389813" y="5788025"/>
          <p14:tracePt t="27300" x="7397750" y="5788025"/>
          <p14:tracePt t="27354" x="7397750" y="5795963"/>
          <p14:tracePt t="27368" x="7405688" y="5795963"/>
          <p14:tracePt t="27395" x="7415213" y="5795963"/>
          <p14:tracePt t="27665" x="6792913" y="5357813"/>
          <p14:tracePt t="27672" x="6088063" y="4884738"/>
          <p14:tracePt t="27690" x="4645025" y="3938588"/>
          <p14:tracePt t="27694" x="3914775" y="3524250"/>
          <p14:tracePt t="27704" x="3259138" y="3192463"/>
          <p14:tracePt t="27724" x="1111250" y="2081213"/>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A7BDA-7A30-1BB9-B729-AE9A764BAE1E}"/>
              </a:ext>
            </a:extLst>
          </p:cNvPr>
          <p:cNvSpPr>
            <a:spLocks noGrp="1"/>
          </p:cNvSpPr>
          <p:nvPr>
            <p:ph type="title"/>
          </p:nvPr>
        </p:nvSpPr>
        <p:spPr/>
        <p:txBody>
          <a:bodyPr/>
          <a:lstStyle/>
          <a:p>
            <a:r>
              <a:rPr lang="en-US" dirty="0"/>
              <a:t>Conclusion &amp; Future Work</a:t>
            </a:r>
          </a:p>
        </p:txBody>
      </p:sp>
      <p:sp>
        <p:nvSpPr>
          <p:cNvPr id="3" name="TextBox 2">
            <a:extLst>
              <a:ext uri="{FF2B5EF4-FFF2-40B4-BE49-F238E27FC236}">
                <a16:creationId xmlns:a16="http://schemas.microsoft.com/office/drawing/2014/main" id="{95BA60FE-E547-AB7C-9E93-4FD20713EB6A}"/>
              </a:ext>
            </a:extLst>
          </p:cNvPr>
          <p:cNvSpPr txBox="1"/>
          <p:nvPr/>
        </p:nvSpPr>
        <p:spPr>
          <a:xfrm>
            <a:off x="838200" y="1690688"/>
            <a:ext cx="7164077"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a:t>TD3 Normal Overfit</a:t>
            </a:r>
          </a:p>
          <a:p>
            <a:pPr marL="285750" indent="-285750">
              <a:buFont typeface="Arial" panose="020B0604020202020204" pitchFamily="34" charset="0"/>
              <a:buChar char="•"/>
            </a:pPr>
            <a:r>
              <a:rPr lang="en-US" sz="2400" dirty="0"/>
              <a:t>All the models have similar performance</a:t>
            </a:r>
          </a:p>
          <a:p>
            <a:pPr marL="285750" indent="-285750">
              <a:buFont typeface="Arial" panose="020B0604020202020204" pitchFamily="34" charset="0"/>
              <a:buChar char="•"/>
            </a:pPr>
            <a:r>
              <a:rPr lang="en-US" sz="2400" dirty="0"/>
              <a:t>Physical Hardware Complexities make learning harder</a:t>
            </a:r>
          </a:p>
          <a:p>
            <a:pPr marL="285750" indent="-285750">
              <a:buFont typeface="Arial" panose="020B0604020202020204" pitchFamily="34" charset="0"/>
              <a:buChar char="•"/>
            </a:pPr>
            <a:r>
              <a:rPr lang="en-US" sz="2400" dirty="0"/>
              <a:t>Great Proof of Concept!</a:t>
            </a:r>
          </a:p>
        </p:txBody>
      </p:sp>
      <p:sp>
        <p:nvSpPr>
          <p:cNvPr id="4" name="TextBox 3">
            <a:extLst>
              <a:ext uri="{FF2B5EF4-FFF2-40B4-BE49-F238E27FC236}">
                <a16:creationId xmlns:a16="http://schemas.microsoft.com/office/drawing/2014/main" id="{96E8DE67-E47E-6BED-B3D7-5B573F901998}"/>
              </a:ext>
            </a:extLst>
          </p:cNvPr>
          <p:cNvSpPr txBox="1"/>
          <p:nvPr/>
        </p:nvSpPr>
        <p:spPr>
          <a:xfrm>
            <a:off x="838200" y="3597652"/>
            <a:ext cx="5679568" cy="1569660"/>
          </a:xfrm>
          <a:prstGeom prst="rect">
            <a:avLst/>
          </a:prstGeom>
          <a:noFill/>
        </p:spPr>
        <p:txBody>
          <a:bodyPr wrap="none" rtlCol="0">
            <a:spAutoFit/>
          </a:bodyPr>
          <a:lstStyle/>
          <a:p>
            <a:pPr marL="285750" indent="-285750">
              <a:buFont typeface="Arial" panose="020B0604020202020204" pitchFamily="34" charset="0"/>
              <a:buChar char="•"/>
            </a:pPr>
            <a:r>
              <a:rPr lang="en-US" sz="2400" dirty="0"/>
              <a:t>Create more complex punch trajectories</a:t>
            </a:r>
          </a:p>
          <a:p>
            <a:pPr marL="285750" indent="-285750">
              <a:buFont typeface="Arial" panose="020B0604020202020204" pitchFamily="34" charset="0"/>
              <a:buChar char="•"/>
            </a:pPr>
            <a:r>
              <a:rPr lang="en-US" sz="2400" dirty="0"/>
              <a:t>Have two punches with alternating delays</a:t>
            </a:r>
          </a:p>
          <a:p>
            <a:pPr marL="285750" indent="-285750">
              <a:buFont typeface="Arial" panose="020B0604020202020204" pitchFamily="34" charset="0"/>
              <a:buChar char="•"/>
            </a:pPr>
            <a:r>
              <a:rPr lang="en-US" sz="2400" dirty="0"/>
              <a:t>Fine tune Rewards</a:t>
            </a:r>
          </a:p>
          <a:p>
            <a:pPr marL="285750" indent="-285750">
              <a:buFont typeface="Arial" panose="020B0604020202020204" pitchFamily="34" charset="0"/>
              <a:buChar char="•"/>
            </a:pPr>
            <a:endParaRPr lang="en-US" sz="2400" dirty="0"/>
          </a:p>
        </p:txBody>
      </p:sp>
      <p:pic>
        <p:nvPicPr>
          <p:cNvPr id="7" name="Audio 6">
            <a:hlinkClick r:id="" action="ppaction://media"/>
            <a:extLst>
              <a:ext uri="{FF2B5EF4-FFF2-40B4-BE49-F238E27FC236}">
                <a16:creationId xmlns:a16="http://schemas.microsoft.com/office/drawing/2014/main" id="{D44A6AA8-CE40-9E67-A924-A7135AEA2BE7}"/>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051741901"/>
      </p:ext>
    </p:extLst>
  </p:cSld>
  <p:clrMapOvr>
    <a:masterClrMapping/>
  </p:clrMapOvr>
  <mc:AlternateContent xmlns:mc="http://schemas.openxmlformats.org/markup-compatibility/2006" xmlns:p14="http://schemas.microsoft.com/office/powerpoint/2010/main">
    <mc:Choice Requires="p14">
      <p:transition spd="slow" p14:dur="2000" advTm="44816"/>
    </mc:Choice>
    <mc:Fallback xmlns="">
      <p:transition spd="slow" advTm="448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bldLst>
      <p:bldP spid="4" grpId="0"/>
    </p:bldLst>
  </p:timing>
  <p:extLst>
    <p:ext uri="{3A86A75C-4F4B-4683-9AE1-C65F6400EC91}">
      <p14:laserTraceLst xmlns:p14="http://schemas.microsoft.com/office/powerpoint/2010/main">
        <p14:tracePtLst>
          <p14:tracePt t="4461" x="6775450" y="74613"/>
          <p14:tracePt t="4472" x="6751638" y="133350"/>
          <p14:tracePt t="4479" x="6726238" y="207963"/>
          <p14:tracePt t="4485" x="6700838" y="249238"/>
          <p14:tracePt t="4502" x="6692900" y="273050"/>
          <p14:tracePt t="4508" x="6677025" y="323850"/>
          <p14:tracePt t="4540" x="6651625" y="365125"/>
          <p14:tracePt t="4558" x="6651625" y="398463"/>
          <p14:tracePt t="4573" x="6643688" y="414338"/>
          <p14:tracePt t="4589" x="6635750" y="422275"/>
          <p14:tracePt t="4606" x="6635750" y="431800"/>
          <p14:tracePt t="4609" x="6626225" y="431800"/>
          <p14:tracePt t="4622" x="6626225" y="439738"/>
          <p14:tracePt t="4641" x="6626225" y="447675"/>
          <p14:tracePt t="4656" x="6626225" y="455613"/>
          <p14:tracePt t="4673" x="6626225" y="465138"/>
          <p14:tracePt t="4740" x="6618288" y="465138"/>
          <p14:tracePt t="4985" x="6626225" y="465138"/>
          <p14:tracePt t="4997" x="6626225" y="455613"/>
          <p14:tracePt t="5042" x="6635750" y="455613"/>
          <p14:tracePt t="5068" x="6643688" y="455613"/>
          <p14:tracePt t="5121" x="6659563" y="455613"/>
          <p14:tracePt t="5128" x="6667500" y="455613"/>
          <p14:tracePt t="5131" x="6684963" y="465138"/>
          <p14:tracePt t="5141" x="6700838" y="473075"/>
          <p14:tracePt t="5157" x="6784975" y="522288"/>
          <p14:tracePt t="5175" x="7024688" y="671513"/>
          <p14:tracePt t="5189" x="7191375" y="771525"/>
          <p14:tracePt t="5206" x="7307263" y="854075"/>
          <p14:tracePt t="5222" x="7439025" y="954088"/>
          <p14:tracePt t="5241" x="7523163" y="1028700"/>
          <p14:tracePt t="5259" x="7621588" y="1119188"/>
          <p14:tracePt t="5274" x="7672388" y="1169988"/>
          <p14:tracePt t="5289" x="7713663" y="1193800"/>
          <p14:tracePt t="5306" x="7762875" y="1235075"/>
          <p14:tracePt t="5322" x="7796213" y="1276350"/>
          <p14:tracePt t="5340" x="7812088" y="1285875"/>
          <p14:tracePt t="5356" x="7812088" y="1293813"/>
          <p14:tracePt t="43180" x="7780338" y="804863"/>
          <p14:tracePt t="43186" x="7705725" y="115888"/>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3AE58-85BD-D0F0-9C6E-25EDEAB12804}"/>
              </a:ext>
            </a:extLst>
          </p:cNvPr>
          <p:cNvSpPr>
            <a:spLocks noGrp="1"/>
          </p:cNvSpPr>
          <p:nvPr>
            <p:ph type="title"/>
          </p:nvPr>
        </p:nvSpPr>
        <p:spPr/>
        <p:txBody>
          <a:bodyPr/>
          <a:lstStyle/>
          <a:p>
            <a:r>
              <a:rPr lang="en-US" dirty="0"/>
              <a:t>Background</a:t>
            </a:r>
          </a:p>
        </p:txBody>
      </p:sp>
      <p:sp>
        <p:nvSpPr>
          <p:cNvPr id="5" name="TextBox 4">
            <a:extLst>
              <a:ext uri="{FF2B5EF4-FFF2-40B4-BE49-F238E27FC236}">
                <a16:creationId xmlns:a16="http://schemas.microsoft.com/office/drawing/2014/main" id="{E114843B-5AC5-205A-D128-1C3AD0960CBD}"/>
              </a:ext>
            </a:extLst>
          </p:cNvPr>
          <p:cNvSpPr txBox="1"/>
          <p:nvPr/>
        </p:nvSpPr>
        <p:spPr>
          <a:xfrm>
            <a:off x="1145698" y="2114407"/>
            <a:ext cx="2237536" cy="461665"/>
          </a:xfrm>
          <a:prstGeom prst="rect">
            <a:avLst/>
          </a:prstGeom>
          <a:noFill/>
        </p:spPr>
        <p:txBody>
          <a:bodyPr wrap="none" rtlCol="0">
            <a:spAutoFit/>
          </a:bodyPr>
          <a:lstStyle/>
          <a:p>
            <a:r>
              <a:rPr lang="en-US" sz="2400" dirty="0"/>
              <a:t>Motion Capture </a:t>
            </a:r>
          </a:p>
        </p:txBody>
      </p:sp>
      <p:pic>
        <p:nvPicPr>
          <p:cNvPr id="7" name="Picture 6">
            <a:extLst>
              <a:ext uri="{FF2B5EF4-FFF2-40B4-BE49-F238E27FC236}">
                <a16:creationId xmlns:a16="http://schemas.microsoft.com/office/drawing/2014/main" id="{FAED8FCE-94B5-DEF9-0B23-DBA071709A59}"/>
              </a:ext>
            </a:extLst>
          </p:cNvPr>
          <p:cNvPicPr>
            <a:picLocks noChangeAspect="1"/>
          </p:cNvPicPr>
          <p:nvPr/>
        </p:nvPicPr>
        <p:blipFill rotWithShape="1">
          <a:blip r:embed="rId5"/>
          <a:srcRect l="11095" t="8427" r="4821" b="4181"/>
          <a:stretch/>
        </p:blipFill>
        <p:spPr>
          <a:xfrm>
            <a:off x="6630077" y="2836252"/>
            <a:ext cx="4914564" cy="3656623"/>
          </a:xfrm>
          <a:prstGeom prst="rect">
            <a:avLst/>
          </a:prstGeom>
        </p:spPr>
      </p:pic>
      <p:sp>
        <p:nvSpPr>
          <p:cNvPr id="8" name="TextBox 7">
            <a:extLst>
              <a:ext uri="{FF2B5EF4-FFF2-40B4-BE49-F238E27FC236}">
                <a16:creationId xmlns:a16="http://schemas.microsoft.com/office/drawing/2014/main" id="{AA1A3542-CFCE-F4A6-9915-55821D8E8C78}"/>
              </a:ext>
            </a:extLst>
          </p:cNvPr>
          <p:cNvSpPr txBox="1"/>
          <p:nvPr/>
        </p:nvSpPr>
        <p:spPr>
          <a:xfrm>
            <a:off x="7264561" y="1929740"/>
            <a:ext cx="3781741" cy="830997"/>
          </a:xfrm>
          <a:prstGeom prst="rect">
            <a:avLst/>
          </a:prstGeom>
          <a:noFill/>
        </p:spPr>
        <p:txBody>
          <a:bodyPr wrap="none" rtlCol="0">
            <a:spAutoFit/>
          </a:bodyPr>
          <a:lstStyle/>
          <a:p>
            <a:r>
              <a:rPr lang="en-US" sz="2400" dirty="0"/>
              <a:t>Virtual Fighting Simulation </a:t>
            </a:r>
          </a:p>
          <a:p>
            <a:r>
              <a:rPr lang="en-US" sz="2400" dirty="0"/>
              <a:t>for VR, AR, and Video Games</a:t>
            </a:r>
          </a:p>
        </p:txBody>
      </p:sp>
      <p:pic>
        <p:nvPicPr>
          <p:cNvPr id="1026" name="Picture 2" descr="Motion capture used to enhance Thai boxing movements - YouTube">
            <a:extLst>
              <a:ext uri="{FF2B5EF4-FFF2-40B4-BE49-F238E27FC236}">
                <a16:creationId xmlns:a16="http://schemas.microsoft.com/office/drawing/2014/main" id="{92BF0EEE-F64F-7F9F-7E85-29B86ECD204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107" r="8337"/>
          <a:stretch/>
        </p:blipFill>
        <p:spPr bwMode="auto">
          <a:xfrm>
            <a:off x="173715" y="2836252"/>
            <a:ext cx="4914563" cy="3348586"/>
          </a:xfrm>
          <a:prstGeom prst="rect">
            <a:avLst/>
          </a:prstGeom>
          <a:noFill/>
          <a:extLst>
            <a:ext uri="{909E8E84-426E-40DD-AFC4-6F175D3DCCD1}">
              <a14:hiddenFill xmlns:a14="http://schemas.microsoft.com/office/drawing/2010/main">
                <a:solidFill>
                  <a:srgbClr val="FFFFFF"/>
                </a:solidFill>
              </a14:hiddenFill>
            </a:ext>
          </a:extLst>
        </p:spPr>
      </p:pic>
      <p:pic>
        <p:nvPicPr>
          <p:cNvPr id="37" name="Audio 36">
            <a:hlinkClick r:id="" action="ppaction://media"/>
            <a:extLst>
              <a:ext uri="{FF2B5EF4-FFF2-40B4-BE49-F238E27FC236}">
                <a16:creationId xmlns:a16="http://schemas.microsoft.com/office/drawing/2014/main" id="{CF7B079A-468A-ED04-A7E4-723FF5E3E9B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54013568"/>
      </p:ext>
    </p:extLst>
  </p:cSld>
  <p:clrMapOvr>
    <a:masterClrMapping/>
  </p:clrMapOvr>
  <mc:AlternateContent xmlns:mc="http://schemas.openxmlformats.org/markup-compatibility/2006" xmlns:p14="http://schemas.microsoft.com/office/powerpoint/2010/main">
    <mc:Choice Requires="p14">
      <p:transition spd="slow" p14:dur="2000" advTm="50499"/>
    </mc:Choice>
    <mc:Fallback xmlns="">
      <p:transition spd="slow" advTm="5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7"/>
                </p:tgtEl>
              </p:cMediaNode>
            </p:audio>
          </p:childTnLst>
        </p:cTn>
      </p:par>
    </p:tnLst>
  </p:timing>
  <p:extLst>
    <p:ext uri="{3A86A75C-4F4B-4683-9AE1-C65F6400EC91}">
      <p14:laserTraceLst xmlns:p14="http://schemas.microsoft.com/office/powerpoint/2010/main">
        <p14:tracePtLst>
          <p14:tracePt t="45462" x="5200650" y="6318250"/>
          <p14:tracePt t="45471" x="5573713" y="6078538"/>
          <p14:tracePt t="45477" x="5938838" y="5862638"/>
          <p14:tracePt t="45493" x="6700838" y="5407025"/>
          <p14:tracePt t="45510" x="7207250" y="5067300"/>
          <p14:tracePt t="45527" x="7747000" y="4643438"/>
          <p14:tracePt t="45543" x="7994650" y="4419600"/>
          <p14:tracePt t="45563" x="8318500" y="4064000"/>
          <p14:tracePt t="45578" x="8418513" y="3881438"/>
          <p14:tracePt t="45594" x="8443913" y="3814763"/>
          <p14:tracePt t="45612" x="8434388" y="3765550"/>
          <p14:tracePt t="45635" x="8377238" y="3740150"/>
          <p14:tracePt t="45645" x="8293100" y="3722688"/>
          <p14:tracePt t="45660" x="8169275" y="3681413"/>
          <p14:tracePt t="45677" x="8012113" y="3648075"/>
          <p14:tracePt t="45694" x="7870825" y="3640138"/>
          <p14:tracePt t="45710" x="7821613" y="3640138"/>
          <p14:tracePt t="45729" x="7788275" y="3673475"/>
          <p14:tracePt t="45737" x="7788275" y="3681413"/>
          <p14:tracePt t="45750" x="7788275" y="3698875"/>
          <p14:tracePt t="45760" x="7796213" y="3706813"/>
          <p14:tracePt t="45781" x="7845425" y="3748088"/>
          <p14:tracePt t="45793" x="7896225" y="3773488"/>
          <p14:tracePt t="45811" x="7962900" y="3806825"/>
          <p14:tracePt t="45827" x="8069263" y="3848100"/>
          <p14:tracePt t="45843" x="8153400" y="3840163"/>
          <p14:tracePt t="45862" x="8228013" y="3806825"/>
          <p14:tracePt t="45879" x="8243888" y="3773488"/>
          <p14:tracePt t="45894" x="8243888" y="3740150"/>
          <p14:tracePt t="45910" x="8218488" y="3706813"/>
          <p14:tracePt t="45927" x="8045450" y="3690938"/>
          <p14:tracePt t="45943" x="7804150" y="3732213"/>
          <p14:tracePt t="45961" x="7364413" y="3946525"/>
          <p14:tracePt t="45978" x="7065963" y="4195763"/>
          <p14:tracePt t="45998" x="6883400" y="4427538"/>
          <p14:tracePt t="46010" x="6842125" y="4519613"/>
          <p14:tracePt t="46028" x="6842125" y="4576763"/>
          <p14:tracePt t="46045" x="6850063" y="4635500"/>
          <p14:tracePt t="46061" x="6875463" y="4676775"/>
          <p14:tracePt t="46077" x="6924675" y="4718050"/>
          <p14:tracePt t="46094" x="7050088" y="4792663"/>
          <p14:tracePt t="46111" x="7207250" y="4851400"/>
          <p14:tracePt t="46129" x="7448550" y="4859338"/>
          <p14:tracePt t="46143" x="7564438" y="4818063"/>
          <p14:tracePt t="46160" x="7662863" y="4751388"/>
          <p14:tracePt t="46177" x="7762875" y="4586288"/>
          <p14:tracePt t="46195" x="7796213" y="4511675"/>
          <p14:tracePt t="46212" x="7796213" y="4452938"/>
          <p14:tracePt t="46235" x="7754938" y="4370388"/>
          <p14:tracePt t="46243" x="7721600" y="4337050"/>
          <p14:tracePt t="46262" x="7605713" y="4221163"/>
          <p14:tracePt t="46277" x="7531100" y="4171950"/>
          <p14:tracePt t="46293" x="7489825" y="4154488"/>
          <p14:tracePt t="46312" x="7448550" y="4179888"/>
          <p14:tracePt t="46327" x="7415213" y="4229100"/>
          <p14:tracePt t="46348" x="7397750" y="4321175"/>
          <p14:tracePt t="46356" x="7397750" y="4352925"/>
          <p14:tracePt t="46362" x="7397750" y="4386263"/>
          <p14:tracePt t="46367" x="7397750" y="4411663"/>
          <p14:tracePt t="46377" x="7405688" y="4452938"/>
          <p14:tracePt t="46399" x="7439025" y="4552950"/>
          <p14:tracePt t="46410" x="7472363" y="4610100"/>
          <p14:tracePt t="46428" x="7523163" y="4660900"/>
          <p14:tracePt t="46448" x="7605713" y="4694238"/>
          <p14:tracePt t="46461" x="7654925" y="4694238"/>
          <p14:tracePt t="46479" x="7770813" y="4676775"/>
          <p14:tracePt t="46495" x="7862888" y="4610100"/>
          <p14:tracePt t="46511" x="7937500" y="4535488"/>
          <p14:tracePt t="46528" x="8020050" y="4419600"/>
          <p14:tracePt t="46544" x="8045450" y="4362450"/>
          <p14:tracePt t="46561" x="8045450" y="4344988"/>
          <p14:tracePt t="46578" x="8027988" y="4311650"/>
          <p14:tracePt t="46595" x="8004175" y="4303713"/>
          <p14:tracePt t="46615" x="7896225" y="4329113"/>
          <p14:tracePt t="46619" x="7854950" y="4337050"/>
          <p14:tracePt t="46627" x="7821613" y="4352925"/>
          <p14:tracePt t="46644" x="7762875" y="4386263"/>
          <p14:tracePt t="46661" x="7705725" y="4445000"/>
          <p14:tracePt t="46678" x="7680325" y="4502150"/>
          <p14:tracePt t="46694" x="7680325" y="4552950"/>
          <p14:tracePt t="46711" x="7680325" y="4627563"/>
          <p14:tracePt t="46727" x="7705725" y="4668838"/>
          <p14:tracePt t="46746" x="7780338" y="4743450"/>
          <p14:tracePt t="46761" x="7862888" y="4792663"/>
          <p14:tracePt t="46778" x="7945438" y="4826000"/>
          <p14:tracePt t="46794" x="8069263" y="4843463"/>
          <p14:tracePt t="46811" x="8135938" y="4843463"/>
          <p14:tracePt t="46830" x="8186738" y="4810125"/>
          <p14:tracePt t="46851" x="8218488" y="4776788"/>
          <p14:tracePt t="46862" x="8218488" y="4768850"/>
          <p14:tracePt t="46880" x="8210550" y="4743450"/>
          <p14:tracePt t="46894" x="8194675" y="4727575"/>
          <p14:tracePt t="46915" x="8169275" y="4718050"/>
          <p14:tracePt t="46928" x="8161338" y="4727575"/>
          <p14:tracePt t="46944" x="8153400" y="4743450"/>
          <p14:tracePt t="46962" x="8143875" y="4768850"/>
          <p14:tracePt t="46978" x="8143875" y="4784725"/>
          <p14:tracePt t="46995" x="8153400" y="4802188"/>
          <p14:tracePt t="47012" x="8161338" y="4810125"/>
          <p14:tracePt t="47030" x="8177213" y="4810125"/>
          <p14:tracePt t="47051" x="8210550" y="4818063"/>
          <p14:tracePt t="47068" x="8235950" y="4826000"/>
          <p14:tracePt t="47078" x="8243888" y="4833938"/>
          <p14:tracePt t="47098" x="8277225" y="4851400"/>
          <p14:tracePt t="47112" x="8285163" y="4851400"/>
          <p14:tracePt t="47128" x="8293100" y="4859338"/>
          <p14:tracePt t="47146" x="8318500" y="4867275"/>
          <p14:tracePt t="47161" x="8326438" y="4876800"/>
          <p14:tracePt t="47179" x="8343900" y="4892675"/>
          <p14:tracePt t="47195" x="8359775" y="4892675"/>
          <p14:tracePt t="48315" x="8369300" y="4892675"/>
          <p14:tracePt t="48468" x="8369300" y="4884738"/>
          <p14:tracePt t="48493" x="8369300" y="4876800"/>
          <p14:tracePt t="48506" x="8369300" y="4867275"/>
          <p14:tracePt t="48517" x="8359775" y="4867275"/>
          <p14:tracePt t="48528" x="8359775" y="4859338"/>
          <p14:tracePt t="48544" x="8359775" y="4843463"/>
          <p14:tracePt t="48561" x="8359775" y="4826000"/>
          <p14:tracePt t="48587" x="8359775" y="4818063"/>
          <p14:tracePt t="48652" x="8369300" y="4818063"/>
          <p14:tracePt t="48656" x="8377238" y="4818063"/>
          <p14:tracePt t="48670" x="8377238" y="4826000"/>
          <p14:tracePt t="48678" x="8385175" y="4826000"/>
          <p14:tracePt t="48695" x="8385175" y="4843463"/>
          <p14:tracePt t="48712" x="8393113" y="4851400"/>
          <p14:tracePt t="48728" x="8401050" y="4859338"/>
          <p14:tracePt t="48745" x="8410575" y="4867275"/>
          <p14:tracePt t="48761" x="8410575" y="4876800"/>
          <p14:tracePt t="48825" x="8410575" y="4867275"/>
          <p14:tracePt t="48916" x="8418513" y="4867275"/>
          <p14:tracePt t="48993" x="8418513" y="4859338"/>
          <p14:tracePt t="49001" x="8410575" y="4859338"/>
          <p14:tracePt t="49022" x="8410575" y="4851400"/>
          <p14:tracePt t="49084" x="8418513" y="4851400"/>
          <p14:tracePt t="49099" x="8426450" y="4851400"/>
          <p14:tracePt t="49119" x="8434388" y="4851400"/>
          <p14:tracePt t="49130" x="8443913" y="4851400"/>
          <p14:tracePt t="49140" x="8451850" y="4851400"/>
          <p14:tracePt t="49146" x="8459788" y="4843463"/>
          <p14:tracePt t="49161" x="8467725" y="4833938"/>
          <p14:tracePt t="49178" x="8475663" y="4818063"/>
          <p14:tracePt t="49196" x="8485188" y="4768850"/>
          <p14:tracePt t="49211" x="8485188" y="4702175"/>
          <p14:tracePt t="49228" x="8526463" y="4329113"/>
          <p14:tracePt t="49245" x="9015413" y="1898650"/>
          <p14:tracePt t="49261" x="9247188" y="80486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6E4677-E5B4-BCCF-A280-AB9B12D0274F}"/>
              </a:ext>
            </a:extLst>
          </p:cNvPr>
          <p:cNvSpPr txBox="1"/>
          <p:nvPr/>
        </p:nvSpPr>
        <p:spPr>
          <a:xfrm>
            <a:off x="364141" y="1229989"/>
            <a:ext cx="5715154" cy="461665"/>
          </a:xfrm>
          <a:prstGeom prst="rect">
            <a:avLst/>
          </a:prstGeom>
          <a:noFill/>
        </p:spPr>
        <p:txBody>
          <a:bodyPr wrap="none" rtlCol="0">
            <a:spAutoFit/>
          </a:bodyPr>
          <a:lstStyle/>
          <a:p>
            <a:r>
              <a:rPr lang="en-US" sz="2400" b="1" dirty="0"/>
              <a:t>Deep Deterministic Policy Gradient (DDPG) </a:t>
            </a:r>
          </a:p>
        </p:txBody>
      </p:sp>
      <p:sp>
        <p:nvSpPr>
          <p:cNvPr id="3" name="TextBox 2">
            <a:extLst>
              <a:ext uri="{FF2B5EF4-FFF2-40B4-BE49-F238E27FC236}">
                <a16:creationId xmlns:a16="http://schemas.microsoft.com/office/drawing/2014/main" id="{355E4DD7-9F62-424A-1DC2-1EF21F7BDE09}"/>
              </a:ext>
            </a:extLst>
          </p:cNvPr>
          <p:cNvSpPr txBox="1"/>
          <p:nvPr/>
        </p:nvSpPr>
        <p:spPr>
          <a:xfrm>
            <a:off x="7046814" y="1229989"/>
            <a:ext cx="3548920" cy="461665"/>
          </a:xfrm>
          <a:prstGeom prst="rect">
            <a:avLst/>
          </a:prstGeom>
          <a:noFill/>
        </p:spPr>
        <p:txBody>
          <a:bodyPr wrap="none" rtlCol="0">
            <a:spAutoFit/>
          </a:bodyPr>
          <a:lstStyle/>
          <a:p>
            <a:r>
              <a:rPr lang="en-US" sz="2400" b="1" dirty="0"/>
              <a:t>Twin Delayed DDPG (TD3) </a:t>
            </a:r>
          </a:p>
        </p:txBody>
      </p:sp>
      <p:sp>
        <p:nvSpPr>
          <p:cNvPr id="4" name="TextBox 3">
            <a:extLst>
              <a:ext uri="{FF2B5EF4-FFF2-40B4-BE49-F238E27FC236}">
                <a16:creationId xmlns:a16="http://schemas.microsoft.com/office/drawing/2014/main" id="{8E73EA17-00E1-2DA0-D507-9F5EC0CCF656}"/>
              </a:ext>
            </a:extLst>
          </p:cNvPr>
          <p:cNvSpPr txBox="1"/>
          <p:nvPr/>
        </p:nvSpPr>
        <p:spPr>
          <a:xfrm>
            <a:off x="384834" y="1861168"/>
            <a:ext cx="5355569"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t>Continuous Control Task</a:t>
            </a:r>
          </a:p>
          <a:p>
            <a:pPr marL="285750" indent="-285750">
              <a:buFont typeface="Arial" panose="020B0604020202020204" pitchFamily="34" charset="0"/>
              <a:buChar char="•"/>
            </a:pPr>
            <a:r>
              <a:rPr lang="en-US" sz="2400" dirty="0"/>
              <a:t>Actor-Critic Networks</a:t>
            </a:r>
          </a:p>
          <a:p>
            <a:pPr marL="285750" indent="-285750">
              <a:buFont typeface="Arial" panose="020B0604020202020204" pitchFamily="34" charset="0"/>
              <a:buChar char="•"/>
            </a:pPr>
            <a:r>
              <a:rPr lang="en-US" sz="2400" dirty="0"/>
              <a:t>Single Critic Network</a:t>
            </a:r>
          </a:p>
          <a:p>
            <a:pPr marL="285750" indent="-285750">
              <a:buFont typeface="Arial" panose="020B0604020202020204" pitchFamily="34" charset="0"/>
              <a:buChar char="•"/>
            </a:pPr>
            <a:r>
              <a:rPr lang="en-US" sz="2400" dirty="0"/>
              <a:t>Updates Policy Network every Iteration</a:t>
            </a:r>
          </a:p>
          <a:p>
            <a:pPr marL="285750" indent="-285750">
              <a:buFont typeface="Arial" panose="020B0604020202020204" pitchFamily="34" charset="0"/>
              <a:buChar char="•"/>
            </a:pPr>
            <a:r>
              <a:rPr lang="en-US" sz="2400" dirty="0"/>
              <a:t>Suffers from overestimation bias</a:t>
            </a:r>
          </a:p>
          <a:p>
            <a:pPr marL="285750" indent="-285750">
              <a:buFont typeface="Arial" panose="020B0604020202020204" pitchFamily="34" charset="0"/>
              <a:buChar char="•"/>
            </a:pPr>
            <a:endParaRPr lang="en-US" sz="2400" dirty="0"/>
          </a:p>
        </p:txBody>
      </p:sp>
      <p:sp>
        <p:nvSpPr>
          <p:cNvPr id="6" name="TextBox 5">
            <a:extLst>
              <a:ext uri="{FF2B5EF4-FFF2-40B4-BE49-F238E27FC236}">
                <a16:creationId xmlns:a16="http://schemas.microsoft.com/office/drawing/2014/main" id="{1ADD98A9-D452-E6DB-964E-23F4BE70D09C}"/>
              </a:ext>
            </a:extLst>
          </p:cNvPr>
          <p:cNvSpPr txBox="1"/>
          <p:nvPr/>
        </p:nvSpPr>
        <p:spPr>
          <a:xfrm>
            <a:off x="7046814" y="1861168"/>
            <a:ext cx="4529294" cy="1938992"/>
          </a:xfrm>
          <a:prstGeom prst="rect">
            <a:avLst/>
          </a:prstGeom>
          <a:noFill/>
        </p:spPr>
        <p:txBody>
          <a:bodyPr wrap="square">
            <a:spAutoFit/>
          </a:bodyPr>
          <a:lstStyle/>
          <a:p>
            <a:pPr marL="285750" indent="-285750">
              <a:buFont typeface="Arial" panose="020B0604020202020204" pitchFamily="34" charset="0"/>
              <a:buChar char="•"/>
            </a:pPr>
            <a:r>
              <a:rPr lang="en-US" sz="2400" dirty="0"/>
              <a:t>Continuous Control Task</a:t>
            </a:r>
          </a:p>
          <a:p>
            <a:pPr marL="285750" indent="-285750">
              <a:buFont typeface="Arial" panose="020B0604020202020204" pitchFamily="34" charset="0"/>
              <a:buChar char="•"/>
            </a:pPr>
            <a:r>
              <a:rPr lang="en-US" sz="2400" dirty="0"/>
              <a:t>Actor-Critic Networks</a:t>
            </a:r>
          </a:p>
          <a:p>
            <a:pPr marL="285750" indent="-285750">
              <a:buFont typeface="Arial" panose="020B0604020202020204" pitchFamily="34" charset="0"/>
              <a:buChar char="•"/>
            </a:pPr>
            <a:r>
              <a:rPr lang="en-US" sz="2400" dirty="0"/>
              <a:t>Twin Critic Networks</a:t>
            </a:r>
          </a:p>
          <a:p>
            <a:pPr marL="285750" indent="-285750">
              <a:buFont typeface="Arial" panose="020B0604020202020204" pitchFamily="34" charset="0"/>
              <a:buChar char="•"/>
            </a:pPr>
            <a:r>
              <a:rPr lang="en-US" sz="2400" dirty="0"/>
              <a:t>Delayed Policy Updates</a:t>
            </a:r>
          </a:p>
          <a:p>
            <a:pPr marL="285750" indent="-285750">
              <a:buFont typeface="Arial" panose="020B0604020202020204" pitchFamily="34" charset="0"/>
              <a:buChar char="•"/>
            </a:pPr>
            <a:r>
              <a:rPr lang="en-US" sz="2400" dirty="0"/>
              <a:t>Target Policy Smoothing</a:t>
            </a:r>
          </a:p>
        </p:txBody>
      </p:sp>
      <p:pic>
        <p:nvPicPr>
          <p:cNvPr id="40" name="Audio 39">
            <a:hlinkClick r:id="" action="ppaction://media"/>
            <a:extLst>
              <a:ext uri="{FF2B5EF4-FFF2-40B4-BE49-F238E27FC236}">
                <a16:creationId xmlns:a16="http://schemas.microsoft.com/office/drawing/2014/main" id="{8BAC5A22-DFDF-84F5-786C-4443E9854B3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1783296"/>
      </p:ext>
    </p:extLst>
  </p:cSld>
  <p:clrMapOvr>
    <a:masterClrMapping/>
  </p:clrMapOvr>
  <mc:AlternateContent xmlns:mc="http://schemas.openxmlformats.org/markup-compatibility/2006" xmlns:p14="http://schemas.microsoft.com/office/powerpoint/2010/main">
    <mc:Choice Requires="p14">
      <p:transition spd="slow" p14:dur="2000" advTm="55925"/>
    </mc:Choice>
    <mc:Fallback xmlns="">
      <p:transition spd="slow" advTm="559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0"/>
                </p:tgtEl>
              </p:cMediaNode>
            </p:audio>
          </p:childTnLst>
        </p:cTn>
      </p:par>
    </p:tnLst>
  </p:timing>
  <p:extLst>
    <p:ext uri="{3A86A75C-4F4B-4683-9AE1-C65F6400EC91}">
      <p14:laserTraceLst xmlns:p14="http://schemas.microsoft.com/office/powerpoint/2010/main">
        <p14:tracePtLst>
          <p14:tracePt t="26330" x="6543675" y="182563"/>
          <p14:tracePt t="26333" x="6643688" y="306388"/>
          <p14:tracePt t="26359" x="6710363" y="414338"/>
          <p14:tracePt t="26588" x="6808788" y="398463"/>
          <p14:tracePt t="26594" x="7050088" y="347663"/>
          <p14:tracePt t="26609" x="7654925" y="273050"/>
          <p14:tracePt t="26625" x="7837488" y="273050"/>
          <p14:tracePt t="26643" x="7912100" y="273050"/>
          <p14:tracePt t="26644" x="7929563" y="273050"/>
          <p14:tracePt t="26661" x="7962900" y="290513"/>
          <p14:tracePt t="26678" x="7970838" y="306388"/>
          <p14:tracePt t="26726" x="7912100" y="331788"/>
          <p14:tracePt t="26727" x="7821613" y="365125"/>
          <p14:tracePt t="26741" x="7431088" y="588963"/>
          <p14:tracePt t="26810" x="6991350" y="969963"/>
          <p14:tracePt t="26825" x="6999288" y="1036638"/>
          <p14:tracePt t="26843" x="7073900" y="1152525"/>
          <p14:tracePt t="26860" x="7273925" y="1309688"/>
          <p14:tracePt t="26861" x="7431088" y="1409700"/>
          <p14:tracePt t="26877" x="8020050" y="1700213"/>
          <p14:tracePt t="26892" x="8343900" y="1800225"/>
          <p14:tracePt t="26910" x="8601075" y="1841500"/>
          <p14:tracePt t="26913" x="8766175" y="1831975"/>
          <p14:tracePt t="26929" x="8966200" y="1808163"/>
          <p14:tracePt t="26931" x="9064625" y="1800225"/>
          <p14:tracePt t="26942" x="9123363" y="1782763"/>
          <p14:tracePt t="26943" x="9172575" y="1774825"/>
          <p14:tracePt t="26992" x="9331325" y="1692275"/>
          <p14:tracePt t="26995" x="9339263" y="1682750"/>
          <p14:tracePt t="27009" x="9347200" y="1658938"/>
          <p14:tracePt t="27026" x="9347200" y="1641475"/>
          <p14:tracePt t="27029" x="9339263" y="1633538"/>
          <p14:tracePt t="27042" x="9288463" y="1592263"/>
          <p14:tracePt t="27059" x="9074150" y="1500188"/>
          <p14:tracePt t="27079" x="7953375" y="1285875"/>
          <p14:tracePt t="27093" x="7546975" y="1319213"/>
          <p14:tracePt t="27109" x="7240588" y="1417638"/>
          <p14:tracePt t="27126" x="7032625" y="1533525"/>
          <p14:tracePt t="27128" x="6967538" y="1592263"/>
          <p14:tracePt t="27143" x="6924675" y="1651000"/>
          <p14:tracePt t="27159" x="6916738" y="1682750"/>
          <p14:tracePt t="27161" x="6916738" y="1692275"/>
          <p14:tracePt t="27177" x="6916738" y="1700213"/>
          <p14:tracePt t="27192" x="6950075" y="1716088"/>
          <p14:tracePt t="27210" x="7124700" y="1749425"/>
          <p14:tracePt t="27211" x="7381875" y="1782763"/>
          <p14:tracePt t="27225" x="8335963" y="1939925"/>
          <p14:tracePt t="27243" x="8891588" y="2047875"/>
          <p14:tracePt t="27246" x="9105900" y="2065338"/>
          <p14:tracePt t="27259" x="9372600" y="2073275"/>
          <p14:tracePt t="27277" x="9604375" y="2073275"/>
          <p14:tracePt t="27296" x="9844088" y="2006600"/>
          <p14:tracePt t="27309" x="9944100" y="1990725"/>
          <p14:tracePt t="27343" x="10152063" y="1874838"/>
          <p14:tracePt t="27393" x="10375900" y="1625600"/>
          <p14:tracePt t="27408" x="10442575" y="1543050"/>
          <p14:tracePt t="27426" x="10491788" y="1468438"/>
          <p14:tracePt t="27428" x="10507663" y="1450975"/>
          <p14:tracePt t="27444" x="10525125" y="1425575"/>
          <p14:tracePt t="27474" x="10550525" y="1417638"/>
          <p14:tracePt t="27504" x="10541000" y="1417638"/>
          <p14:tracePt t="27514" x="10533063" y="1417638"/>
          <p14:tracePt t="27741" x="10550525" y="1417638"/>
          <p14:tracePt t="27748" x="10574338" y="1417638"/>
          <p14:tracePt t="27763" x="10633075" y="1409700"/>
          <p14:tracePt t="27776" x="10641013" y="1409700"/>
          <p14:tracePt t="27777" x="10656888" y="1401763"/>
          <p14:tracePt t="27794" x="10666413" y="1393825"/>
          <p14:tracePt t="27811" x="10682288" y="1384300"/>
          <p14:tracePt t="27825" x="10690225" y="1376363"/>
          <p14:tracePt t="27843" x="10699750" y="1350963"/>
          <p14:tracePt t="27863" x="10707688" y="1327150"/>
          <p14:tracePt t="27876" x="10707688" y="1293813"/>
          <p14:tracePt t="27893" x="10715625" y="1244600"/>
          <p14:tracePt t="27910" x="10723563" y="1201738"/>
          <p14:tracePt t="27911" x="10723563" y="1185863"/>
          <p14:tracePt t="27926" x="10731500" y="1152525"/>
          <p14:tracePt t="27943" x="10741025" y="1119188"/>
          <p14:tracePt t="27944" x="10741025" y="1111250"/>
          <p14:tracePt t="27960" x="10741025" y="1103313"/>
          <p14:tracePt t="27976" x="10748963" y="1095375"/>
          <p14:tracePt t="28009" x="10756900" y="1095375"/>
          <p14:tracePt t="53922" x="10748963" y="1095375"/>
          <p14:tracePt t="53927" x="10748963" y="1085850"/>
          <p14:tracePt t="53939" x="10741025" y="1077913"/>
          <p14:tracePt t="53958" x="10707688" y="1069975"/>
          <p14:tracePt t="53974" x="10674350" y="1062038"/>
          <p14:tracePt t="53990" x="10633075" y="1077913"/>
          <p14:tracePt t="54006" x="10517188" y="1127125"/>
          <p14:tracePt t="54024" x="10433050" y="1169988"/>
          <p14:tracePt t="54039" x="10358438" y="1211263"/>
          <p14:tracePt t="54041" x="10325100" y="1211263"/>
          <p14:tracePt t="54056" x="10260013" y="1201738"/>
          <p14:tracePt t="54292" x="10250488" y="1201738"/>
          <p14:tracePt t="54300" x="10242550" y="1219200"/>
          <p14:tracePt t="54308" x="10234613" y="1235075"/>
          <p14:tracePt t="54322" x="10209213" y="1268413"/>
          <p14:tracePt t="54343" x="10185400" y="1293813"/>
          <p14:tracePt t="54345" x="10175875" y="1309688"/>
          <p14:tracePt t="54357" x="10160000" y="1335088"/>
          <p14:tracePt t="54392" x="10118725" y="1401763"/>
          <p14:tracePt t="54405" x="10101263" y="1409700"/>
          <p14:tracePt t="54422" x="10093325" y="1417638"/>
          <p14:tracePt t="54438" x="10093325" y="1435100"/>
          <p14:tracePt t="54456" x="10093325" y="1443038"/>
          <p14:tracePt t="54473" x="10093325" y="1450975"/>
          <p14:tracePt t="54564" x="10085388" y="1458913"/>
          <p14:tracePt t="54592" x="10085388" y="1468438"/>
          <p14:tracePt t="54614" x="10085388" y="1476375"/>
          <p14:tracePt t="54627" x="10085388" y="1484313"/>
          <p14:tracePt t="54643" x="10085388" y="1492250"/>
          <p14:tracePt t="54677" x="10085388" y="1500188"/>
          <p14:tracePt t="54690" x="10085388" y="1509713"/>
          <p14:tracePt t="54704" x="10085388" y="1517650"/>
          <p14:tracePt t="54718" x="10093325" y="1525588"/>
          <p14:tracePt t="54725" x="10101263" y="1533525"/>
          <p14:tracePt t="54742" x="10118725" y="1566863"/>
          <p14:tracePt t="54755" x="10175875" y="1674813"/>
          <p14:tracePt t="54776" x="10267950" y="2047875"/>
          <p14:tracePt t="54792" x="10417175" y="2736850"/>
          <p14:tracePt t="54805" x="10615613" y="3267075"/>
          <p14:tracePt t="54827" x="10815638" y="4054475"/>
          <p14:tracePt t="54829" x="10864850" y="4146550"/>
          <p14:tracePt t="54839" x="10939463" y="4221163"/>
          <p14:tracePt t="54857" x="11080750" y="4329113"/>
          <p14:tracePt t="54859" x="11114088" y="4344988"/>
          <p14:tracePt t="54873" x="11155363" y="4344988"/>
          <p14:tracePt t="54876" x="11180763" y="4344988"/>
          <p14:tracePt t="54891" x="11222038" y="4254500"/>
          <p14:tracePt t="54909" x="11196638" y="3814763"/>
          <p14:tracePt t="54911" x="11047413" y="3051175"/>
          <p14:tracePt t="54923" x="10756900" y="1916113"/>
          <p14:tracePt t="54940" x="10242550" y="3571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2379-28A4-AF0B-A9BE-0ED01F8938BB}"/>
              </a:ext>
            </a:extLst>
          </p:cNvPr>
          <p:cNvSpPr>
            <a:spLocks noGrp="1"/>
          </p:cNvSpPr>
          <p:nvPr>
            <p:ph type="title"/>
          </p:nvPr>
        </p:nvSpPr>
        <p:spPr/>
        <p:txBody>
          <a:bodyPr/>
          <a:lstStyle/>
          <a:p>
            <a:r>
              <a:rPr lang="en-US" dirty="0"/>
              <a:t>Motivation</a:t>
            </a:r>
          </a:p>
        </p:txBody>
      </p:sp>
      <p:sp>
        <p:nvSpPr>
          <p:cNvPr id="4" name="TextBox 3">
            <a:extLst>
              <a:ext uri="{FF2B5EF4-FFF2-40B4-BE49-F238E27FC236}">
                <a16:creationId xmlns:a16="http://schemas.microsoft.com/office/drawing/2014/main" id="{B2499593-6F58-C3D3-E939-06EAB5BCF4CB}"/>
              </a:ext>
            </a:extLst>
          </p:cNvPr>
          <p:cNvSpPr txBox="1"/>
          <p:nvPr/>
        </p:nvSpPr>
        <p:spPr>
          <a:xfrm>
            <a:off x="547005" y="1690688"/>
            <a:ext cx="5689634" cy="1200329"/>
          </a:xfrm>
          <a:prstGeom prst="rect">
            <a:avLst/>
          </a:prstGeom>
          <a:noFill/>
        </p:spPr>
        <p:txBody>
          <a:bodyPr wrap="none" rtlCol="0">
            <a:spAutoFit/>
          </a:bodyPr>
          <a:lstStyle/>
          <a:p>
            <a:pPr marL="285750" indent="-285750">
              <a:buFont typeface="Arial" panose="020B0604020202020204" pitchFamily="34" charset="0"/>
              <a:buChar char="•"/>
            </a:pPr>
            <a:r>
              <a:rPr lang="en-US" sz="2400" dirty="0"/>
              <a:t>Theoretical Environment too Complex</a:t>
            </a:r>
          </a:p>
          <a:p>
            <a:pPr marL="742950" lvl="1" indent="-285750">
              <a:buFont typeface="Arial" panose="020B0604020202020204" pitchFamily="34" charset="0"/>
              <a:buChar char="•"/>
            </a:pPr>
            <a:r>
              <a:rPr lang="en-US" sz="2400" dirty="0"/>
              <a:t>Don’t Account for Physical Parameters</a:t>
            </a:r>
          </a:p>
          <a:p>
            <a:pPr marL="742950" lvl="1" indent="-285750">
              <a:buFont typeface="Arial" panose="020B0604020202020204" pitchFamily="34" charset="0"/>
              <a:buChar char="•"/>
            </a:pPr>
            <a:r>
              <a:rPr lang="en-US" sz="2400" dirty="0"/>
              <a:t>Computationally Impractical</a:t>
            </a:r>
          </a:p>
        </p:txBody>
      </p:sp>
      <p:pic>
        <p:nvPicPr>
          <p:cNvPr id="35" name="Audio 34">
            <a:hlinkClick r:id="" action="ppaction://media"/>
            <a:extLst>
              <a:ext uri="{FF2B5EF4-FFF2-40B4-BE49-F238E27FC236}">
                <a16:creationId xmlns:a16="http://schemas.microsoft.com/office/drawing/2014/main" id="{BA1F80EF-A173-FDFE-6333-83F359F6989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pic>
        <p:nvPicPr>
          <p:cNvPr id="1028" name="Picture 4" descr="Motion Capture">
            <a:extLst>
              <a:ext uri="{FF2B5EF4-FFF2-40B4-BE49-F238E27FC236}">
                <a16:creationId xmlns:a16="http://schemas.microsoft.com/office/drawing/2014/main" id="{0869B152-F48C-6E45-FDB7-5F7AB72A50E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970"/>
          <a:stretch/>
        </p:blipFill>
        <p:spPr bwMode="auto">
          <a:xfrm>
            <a:off x="6190593" y="1976064"/>
            <a:ext cx="5288017" cy="32608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eepy' Robot Dog Loses Job With New York Police Department : NPR">
            <a:extLst>
              <a:ext uri="{FF2B5EF4-FFF2-40B4-BE49-F238E27FC236}">
                <a16:creationId xmlns:a16="http://schemas.microsoft.com/office/drawing/2014/main" id="{0E9E4C44-BDA5-A37E-5E4B-1FEC42E49A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9049" y="3816992"/>
            <a:ext cx="4192978" cy="2675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9358368"/>
      </p:ext>
    </p:extLst>
  </p:cSld>
  <p:clrMapOvr>
    <a:masterClrMapping/>
  </p:clrMapOvr>
  <mc:AlternateContent xmlns:mc="http://schemas.openxmlformats.org/markup-compatibility/2006" xmlns:p14="http://schemas.microsoft.com/office/powerpoint/2010/main">
    <mc:Choice Requires="p14">
      <p:transition spd="slow" p14:dur="2000" advTm="42345"/>
    </mc:Choice>
    <mc:Fallback xmlns="">
      <p:transition spd="slow" advTm="42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B50F4-132B-789E-9B70-22C99BABDE59}"/>
              </a:ext>
            </a:extLst>
          </p:cNvPr>
          <p:cNvSpPr>
            <a:spLocks noGrp="1"/>
          </p:cNvSpPr>
          <p:nvPr>
            <p:ph type="title"/>
          </p:nvPr>
        </p:nvSpPr>
        <p:spPr/>
        <p:txBody>
          <a:bodyPr/>
          <a:lstStyle/>
          <a:p>
            <a:r>
              <a:rPr lang="en-US" dirty="0"/>
              <a:t>Objective</a:t>
            </a:r>
          </a:p>
        </p:txBody>
      </p:sp>
      <p:sp>
        <p:nvSpPr>
          <p:cNvPr id="5" name="TextBox 4">
            <a:extLst>
              <a:ext uri="{FF2B5EF4-FFF2-40B4-BE49-F238E27FC236}">
                <a16:creationId xmlns:a16="http://schemas.microsoft.com/office/drawing/2014/main" id="{65739243-69BF-5D63-41F4-BEDA6414CD89}"/>
              </a:ext>
            </a:extLst>
          </p:cNvPr>
          <p:cNvSpPr txBox="1"/>
          <p:nvPr/>
        </p:nvSpPr>
        <p:spPr>
          <a:xfrm>
            <a:off x="838200" y="1747880"/>
            <a:ext cx="7348871" cy="1569660"/>
          </a:xfrm>
          <a:prstGeom prst="rect">
            <a:avLst/>
          </a:prstGeom>
          <a:noFill/>
        </p:spPr>
        <p:txBody>
          <a:bodyPr wrap="none" rtlCol="0">
            <a:spAutoFit/>
          </a:bodyPr>
          <a:lstStyle/>
          <a:p>
            <a:r>
              <a:rPr lang="en-US" sz="2400" dirty="0"/>
              <a:t>Optimally Train an RL Model to Dodge an Incoming Punch</a:t>
            </a:r>
          </a:p>
          <a:p>
            <a:pPr marL="285750" indent="-285750">
              <a:buFont typeface="Arial" panose="020B0604020202020204" pitchFamily="34" charset="0"/>
              <a:buChar char="•"/>
            </a:pPr>
            <a:r>
              <a:rPr lang="en-US" sz="2400" dirty="0"/>
              <a:t>Moving Efficiently</a:t>
            </a:r>
          </a:p>
          <a:p>
            <a:pPr marL="285750" indent="-285750">
              <a:buFont typeface="Arial" panose="020B0604020202020204" pitchFamily="34" charset="0"/>
              <a:buChar char="•"/>
            </a:pPr>
            <a:r>
              <a:rPr lang="en-US" sz="2400" dirty="0"/>
              <a:t>Keeping an Ideal Distance</a:t>
            </a:r>
          </a:p>
          <a:p>
            <a:pPr marL="285750" indent="-285750">
              <a:buFont typeface="Arial" panose="020B0604020202020204" pitchFamily="34" charset="0"/>
              <a:buChar char="•"/>
            </a:pPr>
            <a:r>
              <a:rPr lang="en-US" sz="2400" dirty="0"/>
              <a:t>Not getting Hit!</a:t>
            </a:r>
          </a:p>
        </p:txBody>
      </p:sp>
      <p:pic>
        <p:nvPicPr>
          <p:cNvPr id="16" name="Audio 15">
            <a:hlinkClick r:id="" action="ppaction://media"/>
            <a:extLst>
              <a:ext uri="{FF2B5EF4-FFF2-40B4-BE49-F238E27FC236}">
                <a16:creationId xmlns:a16="http://schemas.microsoft.com/office/drawing/2014/main" id="{A0E2B604-9B3C-F6AF-27BE-E7B2B1688C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35674911"/>
      </p:ext>
    </p:extLst>
  </p:cSld>
  <p:clrMapOvr>
    <a:masterClrMapping/>
  </p:clrMapOvr>
  <mc:AlternateContent xmlns:mc="http://schemas.openxmlformats.org/markup-compatibility/2006" xmlns:p14="http://schemas.microsoft.com/office/powerpoint/2010/main">
    <mc:Choice Requires="p14">
      <p:transition spd="slow" p14:dur="2000" advTm="30061"/>
    </mc:Choice>
    <mc:Fallback xmlns="">
      <p:transition spd="slow" advTm="30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B3D23-5C49-BADB-3052-9E40FFBA4454}"/>
              </a:ext>
            </a:extLst>
          </p:cNvPr>
          <p:cNvSpPr>
            <a:spLocks noGrp="1"/>
          </p:cNvSpPr>
          <p:nvPr>
            <p:ph type="title"/>
          </p:nvPr>
        </p:nvSpPr>
        <p:spPr/>
        <p:txBody>
          <a:bodyPr/>
          <a:lstStyle/>
          <a:p>
            <a:r>
              <a:rPr lang="en-US" dirty="0"/>
              <a:t>Environment</a:t>
            </a:r>
          </a:p>
        </p:txBody>
      </p:sp>
      <p:sp>
        <p:nvSpPr>
          <p:cNvPr id="3" name="TextBox 2">
            <a:extLst>
              <a:ext uri="{FF2B5EF4-FFF2-40B4-BE49-F238E27FC236}">
                <a16:creationId xmlns:a16="http://schemas.microsoft.com/office/drawing/2014/main" id="{71CFC9E0-5C98-8ED3-2EED-8C8ECEB3ECF4}"/>
              </a:ext>
            </a:extLst>
          </p:cNvPr>
          <p:cNvSpPr txBox="1"/>
          <p:nvPr/>
        </p:nvSpPr>
        <p:spPr>
          <a:xfrm>
            <a:off x="838200" y="1690688"/>
            <a:ext cx="4502195"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2x2m Grid</a:t>
            </a:r>
          </a:p>
          <a:p>
            <a:pPr marL="285750" indent="-285750">
              <a:buFont typeface="Arial" panose="020B0604020202020204" pitchFamily="34" charset="0"/>
              <a:buChar char="•"/>
            </a:pPr>
            <a:r>
              <a:rPr lang="en-US" sz="2400" dirty="0"/>
              <a:t>Robot (Target) &amp; Punch Location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CA046C1-AE70-0CDB-BF8A-38E76C316810}"/>
                  </a:ext>
                </a:extLst>
              </p:cNvPr>
              <p:cNvSpPr txBox="1"/>
              <p:nvPr/>
            </p:nvSpPr>
            <p:spPr>
              <a:xfrm>
                <a:off x="443039" y="2771575"/>
                <a:ext cx="4106708" cy="396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𝑡𝑎𝑟𝑔𝑒</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𝑖𝑛𝑖𝑡</m:t>
                              </m:r>
                            </m:sub>
                          </m:sSub>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sub>
                      </m:sSub>
                      <m:r>
                        <a:rPr lang="en-US" i="0">
                          <a:latin typeface="Cambria Math" panose="02040503050406030204" pitchFamily="18" charset="0"/>
                        </a:rPr>
                        <m:t>=</m:t>
                      </m:r>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𝑈</m:t>
                          </m:r>
                          <m:d>
                            <m:dPr>
                              <m:ctrlPr>
                                <a:rPr lang="en-US" i="1">
                                  <a:solidFill>
                                    <a:srgbClr val="836967"/>
                                  </a:solidFill>
                                  <a:latin typeface="Cambria Math" panose="02040503050406030204" pitchFamily="18" charset="0"/>
                                </a:rPr>
                              </m:ctrlPr>
                            </m:dPr>
                            <m:e>
                              <m:r>
                                <a:rPr lang="en-US" i="0">
                                  <a:latin typeface="Cambria Math" panose="02040503050406030204" pitchFamily="18" charset="0"/>
                                </a:rPr>
                                <m:t>.</m:t>
                              </m:r>
                              <m:r>
                                <a:rPr lang="en-US" b="0" i="0" smtClean="0">
                                  <a:latin typeface="Cambria Math" panose="02040503050406030204" pitchFamily="18" charset="0"/>
                                </a:rPr>
                                <m:t>5</m:t>
                              </m:r>
                              <m:r>
                                <a:rPr lang="en-US" i="0">
                                  <a:latin typeface="Cambria Math" panose="02040503050406030204" pitchFamily="18" charset="0"/>
                                </a:rPr>
                                <m:t>,1.</m:t>
                              </m:r>
                              <m:r>
                                <a:rPr lang="en-US" b="0" i="1" smtClean="0">
                                  <a:latin typeface="Cambria Math" panose="02040503050406030204" pitchFamily="18" charset="0"/>
                                </a:rPr>
                                <m:t>5</m:t>
                              </m:r>
                            </m:e>
                          </m:d>
                          <m:r>
                            <a:rPr lang="en-US" i="0">
                              <a:latin typeface="Cambria Math" panose="02040503050406030204" pitchFamily="18" charset="0"/>
                            </a:rPr>
                            <m:t>,</m:t>
                          </m:r>
                          <m:r>
                            <a:rPr lang="en-US" i="1">
                              <a:latin typeface="Cambria Math" panose="02040503050406030204" pitchFamily="18" charset="0"/>
                            </a:rPr>
                            <m:t>𝑈</m:t>
                          </m:r>
                          <m:d>
                            <m:dPr>
                              <m:ctrlPr>
                                <a:rPr lang="en-US" i="1">
                                  <a:solidFill>
                                    <a:srgbClr val="836967"/>
                                  </a:solidFill>
                                  <a:latin typeface="Cambria Math" panose="02040503050406030204" pitchFamily="18" charset="0"/>
                                </a:rPr>
                              </m:ctrlPr>
                            </m:dPr>
                            <m:e>
                              <m:r>
                                <a:rPr lang="en-US" i="0">
                                  <a:latin typeface="Cambria Math" panose="02040503050406030204" pitchFamily="18" charset="0"/>
                                </a:rPr>
                                <m:t>.6,1.1</m:t>
                              </m:r>
                            </m:e>
                          </m:d>
                        </m:e>
                      </m:d>
                    </m:oMath>
                  </m:oMathPara>
                </a14:m>
                <a:endParaRPr lang="en-US" dirty="0"/>
              </a:p>
            </p:txBody>
          </p:sp>
        </mc:Choice>
        <mc:Fallback xmlns="">
          <p:sp>
            <p:nvSpPr>
              <p:cNvPr id="11" name="TextBox 10">
                <a:extLst>
                  <a:ext uri="{FF2B5EF4-FFF2-40B4-BE49-F238E27FC236}">
                    <a16:creationId xmlns:a16="http://schemas.microsoft.com/office/drawing/2014/main" id="{4CA046C1-AE70-0CDB-BF8A-38E76C316810}"/>
                  </a:ext>
                </a:extLst>
              </p:cNvPr>
              <p:cNvSpPr txBox="1">
                <a:spLocks noRot="1" noChangeAspect="1" noMove="1" noResize="1" noEditPoints="1" noAdjustHandles="1" noChangeArrowheads="1" noChangeShapeType="1" noTextEdit="1"/>
              </p:cNvSpPr>
              <p:nvPr/>
            </p:nvSpPr>
            <p:spPr>
              <a:xfrm>
                <a:off x="443039" y="2771575"/>
                <a:ext cx="4106708" cy="396519"/>
              </a:xfrm>
              <a:prstGeom prst="rect">
                <a:avLst/>
              </a:prstGeom>
              <a:blipFill>
                <a:blip r:embed="rId6"/>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6DBE1F1-4EB8-B3DB-F9E2-22073E4FBBE5}"/>
                  </a:ext>
                </a:extLst>
              </p:cNvPr>
              <p:cNvSpPr txBox="1"/>
              <p:nvPr/>
            </p:nvSpPr>
            <p:spPr>
              <a:xfrm>
                <a:off x="447423" y="3277042"/>
                <a:ext cx="4946256" cy="3919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𝑡𝑎𝑟𝑔𝑒𝑡</m:t>
                          </m:r>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sub>
                      </m:sSub>
                      <m:r>
                        <a:rPr lang="en-US" i="0">
                          <a:latin typeface="Cambria Math" panose="02040503050406030204" pitchFamily="18" charset="0"/>
                        </a:rPr>
                        <m:t>=</m:t>
                      </m:r>
                      <m:r>
                        <a:rPr lang="en-US" i="1">
                          <a:latin typeface="Cambria Math" panose="02040503050406030204" pitchFamily="18" charset="0"/>
                        </a:rPr>
                        <m:t>𝑝𝑜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𝑡𝑎𝑟𝑔𝑒𝑡</m:t>
                          </m:r>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𝑣𝑒𝑐𝑡𝑜𝑟</m:t>
                          </m:r>
                        </m:e>
                        <m:sub>
                          <m:r>
                            <a:rPr lang="en-US" i="1">
                              <a:latin typeface="Cambria Math" panose="02040503050406030204" pitchFamily="18" charset="0"/>
                            </a:rPr>
                            <m:t>𝑎𝑐𝑡𝑖𝑜𝑛</m:t>
                          </m:r>
                          <m:r>
                            <a:rPr lang="en-US" i="0">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e>
                          </m:d>
                        </m:sub>
                      </m:sSub>
                    </m:oMath>
                  </m:oMathPara>
                </a14:m>
                <a:endParaRPr lang="en-US" dirty="0"/>
              </a:p>
            </p:txBody>
          </p:sp>
        </mc:Choice>
        <mc:Fallback xmlns="">
          <p:sp>
            <p:nvSpPr>
              <p:cNvPr id="13" name="TextBox 12">
                <a:extLst>
                  <a:ext uri="{FF2B5EF4-FFF2-40B4-BE49-F238E27FC236}">
                    <a16:creationId xmlns:a16="http://schemas.microsoft.com/office/drawing/2014/main" id="{F6DBE1F1-4EB8-B3DB-F9E2-22073E4FBBE5}"/>
                  </a:ext>
                </a:extLst>
              </p:cNvPr>
              <p:cNvSpPr txBox="1">
                <a:spLocks noRot="1" noChangeAspect="1" noMove="1" noResize="1" noEditPoints="1" noAdjustHandles="1" noChangeArrowheads="1" noChangeShapeType="1" noTextEdit="1"/>
              </p:cNvSpPr>
              <p:nvPr/>
            </p:nvSpPr>
            <p:spPr>
              <a:xfrm>
                <a:off x="447423" y="3277042"/>
                <a:ext cx="4946256" cy="391902"/>
              </a:xfrm>
              <a:prstGeom prst="rect">
                <a:avLst/>
              </a:prstGeom>
              <a:blipFill>
                <a:blip r:embed="rId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8582034-E924-1F53-0319-9E03786B13CE}"/>
                  </a:ext>
                </a:extLst>
              </p:cNvPr>
              <p:cNvSpPr txBox="1"/>
              <p:nvPr/>
            </p:nvSpPr>
            <p:spPr>
              <a:xfrm>
                <a:off x="443039" y="5387952"/>
                <a:ext cx="4502195" cy="3965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𝑝𝑜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r>
                        <a:rPr lang="en-US" i="0">
                          <a:latin typeface="Cambria Math" panose="02040503050406030204" pitchFamily="18" charset="0"/>
                        </a:rPr>
                        <m:t>=</m:t>
                      </m:r>
                      <m:r>
                        <a:rPr lang="en-US" i="1">
                          <a:latin typeface="Cambria Math" panose="02040503050406030204" pitchFamily="18" charset="0"/>
                        </a:rPr>
                        <m:t>𝑝𝑜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r>
                        <a:rPr lang="en-US" i="0">
                          <a:latin typeface="Cambria Math" panose="02040503050406030204" pitchFamily="18" charset="0"/>
                        </a:rPr>
                        <m:t>+</m:t>
                      </m:r>
                      <m:r>
                        <a:rPr lang="en-US" i="1">
                          <a:latin typeface="Cambria Math" panose="02040503050406030204" pitchFamily="18" charset="0"/>
                        </a:rPr>
                        <m:t>𝑑𝑖</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𝑝</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𝑖𝑛𝑖𝑡</m:t>
                              </m:r>
                            </m:sub>
                          </m:sSub>
                        </m:sub>
                      </m:sSub>
                      <m:r>
                        <a:rPr lang="en-US" i="0">
                          <a:latin typeface="Cambria Math" panose="02040503050406030204" pitchFamily="18" charset="0"/>
                        </a:rPr>
                        <m:t>∗</m:t>
                      </m:r>
                      <m:r>
                        <a:rPr lang="en-US" i="1">
                          <a:latin typeface="Cambria Math" panose="02040503050406030204" pitchFamily="18" charset="0"/>
                        </a:rPr>
                        <m:t>𝑣𝑒𝑙</m:t>
                      </m:r>
                      <m:r>
                        <a:rPr lang="en-US" i="0">
                          <a:latin typeface="Cambria Math" panose="02040503050406030204" pitchFamily="18" charset="0"/>
                        </a:rPr>
                        <m:t>∗</m:t>
                      </m:r>
                      <m:r>
                        <a:rPr lang="en-US" i="1">
                          <a:latin typeface="Cambria Math" panose="02040503050406030204" pitchFamily="18" charset="0"/>
                        </a:rPr>
                        <m:t>𝑡𝑖𝑚𝑒𝑠𝑡𝑒𝑝</m:t>
                      </m:r>
                    </m:oMath>
                  </m:oMathPara>
                </a14:m>
                <a:endParaRPr lang="en-US" dirty="0"/>
              </a:p>
            </p:txBody>
          </p:sp>
        </mc:Choice>
        <mc:Fallback xmlns="">
          <p:sp>
            <p:nvSpPr>
              <p:cNvPr id="15" name="TextBox 14">
                <a:extLst>
                  <a:ext uri="{FF2B5EF4-FFF2-40B4-BE49-F238E27FC236}">
                    <a16:creationId xmlns:a16="http://schemas.microsoft.com/office/drawing/2014/main" id="{18582034-E924-1F53-0319-9E03786B13CE}"/>
                  </a:ext>
                </a:extLst>
              </p:cNvPr>
              <p:cNvSpPr txBox="1">
                <a:spLocks noRot="1" noChangeAspect="1" noMove="1" noResize="1" noEditPoints="1" noAdjustHandles="1" noChangeArrowheads="1" noChangeShapeType="1" noTextEdit="1"/>
              </p:cNvSpPr>
              <p:nvPr/>
            </p:nvSpPr>
            <p:spPr>
              <a:xfrm>
                <a:off x="443039" y="5387952"/>
                <a:ext cx="4502195" cy="396519"/>
              </a:xfrm>
              <a:prstGeom prst="rect">
                <a:avLst/>
              </a:prstGeom>
              <a:blipFill>
                <a:blip r:embed="rId8"/>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8C2FEE1-88BA-4937-55AA-BF2E731785E0}"/>
                  </a:ext>
                </a:extLst>
              </p:cNvPr>
              <p:cNvSpPr txBox="1"/>
              <p:nvPr/>
            </p:nvSpPr>
            <p:spPr>
              <a:xfrm>
                <a:off x="443039" y="4565243"/>
                <a:ext cx="5399410" cy="8090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𝑑𝑖</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𝑝𝑢𝑛𝑐h</m:t>
                          </m:r>
                          <m:r>
                            <a:rPr lang="en-US" i="0">
                              <a:latin typeface="Cambria Math" panose="02040503050406030204" pitchFamily="18" charset="0"/>
                            </a:rPr>
                            <m:t>→</m:t>
                          </m:r>
                          <m:r>
                            <a:rPr lang="en-US" i="1">
                              <a:latin typeface="Cambria Math" panose="02040503050406030204" pitchFamily="18" charset="0"/>
                            </a:rPr>
                            <m:t>𝑡𝑎𝑟𝑔𝑒</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𝑖𝑛𝑖𝑡</m:t>
                              </m:r>
                            </m:sub>
                          </m:sSub>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𝑝𝑜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𝑠</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𝑖𝑛𝑖𝑛𝑡</m:t>
                                  </m:r>
                                </m:sub>
                              </m:sSub>
                              <m:r>
                                <a:rPr lang="en-US" i="0">
                                  <a:latin typeface="Cambria Math" panose="02040503050406030204" pitchFamily="18" charset="0"/>
                                </a:rPr>
                                <m:t>, </m:t>
                              </m:r>
                              <m:r>
                                <a:rPr lang="en-US" i="1">
                                  <a:latin typeface="Cambria Math" panose="02040503050406030204" pitchFamily="18" charset="0"/>
                                </a:rPr>
                                <m:t>𝑠𝑡𝑜𝑐h𝑎𝑠𝑡𝑖𝑐</m:t>
                              </m:r>
                            </m:sub>
                          </m:sSub>
                          <m:r>
                            <a:rPr lang="en-US" i="0">
                              <a:latin typeface="Cambria Math" panose="02040503050406030204" pitchFamily="18" charset="0"/>
                            </a:rPr>
                            <m:t>−</m:t>
                          </m:r>
                          <m:r>
                            <a:rPr lang="en-US" i="1">
                              <a:latin typeface="Cambria Math" panose="02040503050406030204" pitchFamily="18" charset="0"/>
                            </a:rPr>
                            <m:t>𝑝𝑜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num>
                        <m:den>
                          <m:sSub>
                            <m:sSubPr>
                              <m:ctrlPr>
                                <a:rPr lang="en-US" b="0" i="1" smtClean="0">
                                  <a:latin typeface="Cambria Math" panose="02040503050406030204" pitchFamily="18" charset="0"/>
                                </a:rPr>
                              </m:ctrlPr>
                            </m:sSub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i="1">
                                          <a:latin typeface="Cambria Math" panose="02040503050406030204" pitchFamily="18" charset="0"/>
                                        </a:rPr>
                                        <m:t>𝑝𝑜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𝑠</m:t>
                                          </m:r>
                                        </m:e>
                                        <m:sub>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𝑖𝑛𝑖𝑛𝑡</m:t>
                                              </m:r>
                                            </m:sub>
                                          </m:sSub>
                                          <m:r>
                                            <a:rPr lang="en-US" i="0">
                                              <a:latin typeface="Cambria Math" panose="02040503050406030204" pitchFamily="18" charset="0"/>
                                            </a:rPr>
                                            <m:t>, </m:t>
                                          </m:r>
                                          <m:r>
                                            <a:rPr lang="en-US" i="1">
                                              <a:latin typeface="Cambria Math" panose="02040503050406030204" pitchFamily="18" charset="0"/>
                                            </a:rPr>
                                            <m:t>𝑠𝑡𝑜𝑐h𝑎𝑠𝑡𝑖𝑐</m:t>
                                          </m:r>
                                        </m:sub>
                                      </m:sSub>
                                      <m:r>
                                        <a:rPr lang="en-US" i="0">
                                          <a:latin typeface="Cambria Math" panose="02040503050406030204" pitchFamily="18" charset="0"/>
                                        </a:rPr>
                                        <m:t>−</m:t>
                                      </m:r>
                                      <m:r>
                                        <a:rPr lang="en-US" i="1">
                                          <a:latin typeface="Cambria Math" panose="02040503050406030204" pitchFamily="18" charset="0"/>
                                        </a:rPr>
                                        <m:t>𝑝𝑜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𝑝</m:t>
                                          </m:r>
                                        </m:sub>
                                      </m:sSub>
                                    </m:e>
                                  </m:d>
                                </m:e>
                              </m:d>
                            </m:e>
                            <m:sub>
                              <m:r>
                                <a:rPr lang="en-US" b="0" i="1" smtClean="0">
                                  <a:latin typeface="Cambria Math" panose="02040503050406030204" pitchFamily="18" charset="0"/>
                                </a:rPr>
                                <m:t>2</m:t>
                              </m:r>
                            </m:sub>
                          </m:sSub>
                        </m:den>
                      </m:f>
                    </m:oMath>
                  </m:oMathPara>
                </a14:m>
                <a:endParaRPr lang="en-US" dirty="0"/>
              </a:p>
            </p:txBody>
          </p:sp>
        </mc:Choice>
        <mc:Fallback xmlns="">
          <p:sp>
            <p:nvSpPr>
              <p:cNvPr id="17" name="TextBox 16">
                <a:extLst>
                  <a:ext uri="{FF2B5EF4-FFF2-40B4-BE49-F238E27FC236}">
                    <a16:creationId xmlns:a16="http://schemas.microsoft.com/office/drawing/2014/main" id="{A8C2FEE1-88BA-4937-55AA-BF2E731785E0}"/>
                  </a:ext>
                </a:extLst>
              </p:cNvPr>
              <p:cNvSpPr txBox="1">
                <a:spLocks noRot="1" noChangeAspect="1" noMove="1" noResize="1" noEditPoints="1" noAdjustHandles="1" noChangeArrowheads="1" noChangeShapeType="1" noTextEdit="1"/>
              </p:cNvSpPr>
              <p:nvPr/>
            </p:nvSpPr>
            <p:spPr>
              <a:xfrm>
                <a:off x="443039" y="4565243"/>
                <a:ext cx="5399410" cy="809004"/>
              </a:xfrm>
              <a:prstGeom prst="rect">
                <a:avLst/>
              </a:prstGeom>
              <a:blipFill>
                <a:blip r:embed="rId9"/>
                <a:stretch>
                  <a:fillRect/>
                </a:stretch>
              </a:blipFill>
            </p:spPr>
            <p:txBody>
              <a:bodyPr/>
              <a:lstStyle/>
              <a:p>
                <a:r>
                  <a:rPr lang="en-US">
                    <a:noFill/>
                  </a:rPr>
                  <a:t> </a:t>
                </a:r>
              </a:p>
            </p:txBody>
          </p:sp>
        </mc:Fallback>
      </mc:AlternateContent>
      <p:pic>
        <p:nvPicPr>
          <p:cNvPr id="19" name="Picture 18" descr="A graph with a green circle and red dots&#10;&#10;Description automatically generated">
            <a:extLst>
              <a:ext uri="{FF2B5EF4-FFF2-40B4-BE49-F238E27FC236}">
                <a16:creationId xmlns:a16="http://schemas.microsoft.com/office/drawing/2014/main" id="{4A04091D-18B7-4F65-C443-CA6096CA6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97387" y="165358"/>
            <a:ext cx="5647629" cy="5647629"/>
          </a:xfrm>
          <a:prstGeom prst="rect">
            <a:avLst/>
          </a:prstGeom>
        </p:spPr>
      </p:pic>
      <p:pic>
        <p:nvPicPr>
          <p:cNvPr id="25" name="Audio 24">
            <a:hlinkClick r:id="" action="ppaction://media"/>
            <a:extLst>
              <a:ext uri="{FF2B5EF4-FFF2-40B4-BE49-F238E27FC236}">
                <a16:creationId xmlns:a16="http://schemas.microsoft.com/office/drawing/2014/main" id="{837AFCBD-8085-312E-79C6-5FB4D8DF5BF3}"/>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833299196"/>
      </p:ext>
    </p:extLst>
  </p:cSld>
  <p:clrMapOvr>
    <a:masterClrMapping/>
  </p:clrMapOvr>
  <mc:AlternateContent xmlns:mc="http://schemas.openxmlformats.org/markup-compatibility/2006" xmlns:p14="http://schemas.microsoft.com/office/powerpoint/2010/main">
    <mc:Choice Requires="p14">
      <p:transition spd="slow" p14:dur="2000" advTm="59256"/>
    </mc:Choice>
    <mc:Fallback xmlns="">
      <p:transition spd="slow" advTm="59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5"/>
                </p:tgtEl>
              </p:cMediaNode>
            </p:audio>
          </p:childTnLst>
        </p:cTn>
      </p:par>
    </p:tnLst>
    <p:bldLst>
      <p:bldP spid="11" grpId="0"/>
      <p:bldP spid="13" grpId="0"/>
      <p:bldP spid="15" grpId="0"/>
      <p:bldP spid="17" grpId="0"/>
    </p:bldLst>
  </p:timing>
  <p:extLst>
    <p:ext uri="{3A86A75C-4F4B-4683-9AE1-C65F6400EC91}">
      <p14:laserTraceLst xmlns:p14="http://schemas.microsoft.com/office/powerpoint/2010/main">
        <p14:tracePtLst>
          <p14:tracePt t="15861" x="5399088" y="6443663"/>
          <p14:tracePt t="15880" x="6303963" y="5862638"/>
          <p14:tracePt t="15882" x="6743700" y="5564188"/>
          <p14:tracePt t="15895" x="7348538" y="5183188"/>
          <p14:tracePt t="15914" x="7754938" y="4908550"/>
          <p14:tracePt t="15915" x="7862888" y="4826000"/>
          <p14:tracePt t="15931" x="8045450" y="4710113"/>
          <p14:tracePt t="15950" x="8161338" y="4635500"/>
          <p14:tracePt t="15965" x="8202613" y="4610100"/>
          <p14:tracePt t="15983" x="8228013" y="4594225"/>
          <p14:tracePt t="15997" x="8243888" y="4586288"/>
          <p14:tracePt t="16017" x="8251825" y="4568825"/>
          <p14:tracePt t="16083" x="8302625" y="4519613"/>
          <p14:tracePt t="16098" x="8310563" y="4519613"/>
          <p14:tracePt t="16115" x="8335963" y="4502150"/>
          <p14:tracePt t="16129" x="8401050" y="4470400"/>
          <p14:tracePt t="16264" x="9223375" y="4270375"/>
          <p14:tracePt t="16284" x="9213850" y="4270375"/>
          <p14:tracePt t="16330" x="9182100" y="4246563"/>
          <p14:tracePt t="16350" x="9164638" y="4246563"/>
          <p14:tracePt t="16355" x="9164638" y="4237038"/>
          <p14:tracePt t="16363" x="9148763" y="4229100"/>
          <p14:tracePt t="16453" x="9056688" y="3806825"/>
          <p14:tracePt t="16464" x="9056688" y="3756025"/>
          <p14:tracePt t="16482" x="9031288" y="3632200"/>
          <p14:tracePt t="16550" x="8940800" y="3159125"/>
          <p14:tracePt t="16553" x="8924925" y="3151188"/>
          <p14:tracePt t="16563" x="8907463" y="3135313"/>
          <p14:tracePt t="16565" x="8891588" y="3125788"/>
          <p14:tracePt t="16583" x="8858250" y="3109913"/>
          <p14:tracePt t="16598" x="8807450" y="3084513"/>
          <p14:tracePt t="16616" x="8724900" y="3068638"/>
          <p14:tracePt t="16631" x="8675688" y="3051175"/>
          <p14:tracePt t="16651" x="8567738" y="3027363"/>
          <p14:tracePt t="16666" x="8501063" y="3001963"/>
          <p14:tracePt t="16683" x="8426450" y="2943225"/>
          <p14:tracePt t="16699" x="8410575" y="2927350"/>
          <p14:tracePt t="16720" x="8377238" y="2901950"/>
          <p14:tracePt t="16731" x="8369300" y="2894013"/>
          <p14:tracePt t="16733" x="8359775" y="2894013"/>
          <p14:tracePt t="16746" x="8351838" y="2886075"/>
          <p14:tracePt t="16748" x="8343900" y="2886075"/>
          <p14:tracePt t="16797" x="8277225" y="2860675"/>
          <p14:tracePt t="16814" x="8235950" y="2852738"/>
          <p14:tracePt t="16831" x="8194675" y="2844800"/>
          <p14:tracePt t="16847" x="8143875" y="2836863"/>
          <p14:tracePt t="16863" x="8120063" y="2836863"/>
          <p14:tracePt t="16934" x="8102600" y="2827338"/>
          <p14:tracePt t="17158" x="8102600" y="2836863"/>
          <p14:tracePt t="17167" x="8094663" y="2860675"/>
          <p14:tracePt t="17182" x="8086725" y="2878138"/>
          <p14:tracePt t="17184" x="8069263" y="2901950"/>
          <p14:tracePt t="17198" x="8061325" y="2927350"/>
          <p14:tracePt t="17218" x="8045450" y="2968625"/>
          <p14:tracePt t="17266" x="8004175" y="3017838"/>
          <p14:tracePt t="17281" x="8004175" y="3027363"/>
          <p14:tracePt t="17300" x="8004175" y="3035300"/>
          <p14:tracePt t="17302" x="7994650" y="3035300"/>
          <p14:tracePt t="17327" x="7994650" y="3043238"/>
          <p14:tracePt t="17333" x="7986713" y="3043238"/>
          <p14:tracePt t="17414" x="7953375" y="3192463"/>
          <p14:tracePt t="17431" x="7945438" y="3251200"/>
          <p14:tracePt t="17433" x="7937500" y="3267075"/>
          <p14:tracePt t="17466" x="7920038" y="3341688"/>
          <p14:tracePt t="17468" x="7912100" y="3359150"/>
          <p14:tracePt t="17480" x="7912100" y="3375025"/>
          <p14:tracePt t="17482" x="7912100" y="3382963"/>
          <p14:tracePt t="17497" x="7912100" y="3400425"/>
          <p14:tracePt t="17524" x="7912100" y="3441700"/>
          <p14:tracePt t="17533" x="7912100" y="3449638"/>
          <p14:tracePt t="17537" x="7912100" y="3457575"/>
          <p14:tracePt t="17547" x="7912100" y="3467100"/>
          <p14:tracePt t="17565" x="7912100" y="3498850"/>
          <p14:tracePt t="17566" x="7912100" y="3508375"/>
          <p14:tracePt t="17584" x="7912100" y="3524250"/>
          <p14:tracePt t="17598" x="7912100" y="3532188"/>
          <p14:tracePt t="17622" x="7912100" y="3557588"/>
          <p14:tracePt t="17631" x="7912100" y="3565525"/>
          <p14:tracePt t="17651" x="7912100" y="3573463"/>
          <p14:tracePt t="17670" x="7920038" y="3573463"/>
          <p14:tracePt t="17692" x="7929563" y="3573463"/>
          <p14:tracePt t="17733" x="7937500" y="3573463"/>
          <p14:tracePt t="17748" x="7945438" y="3573463"/>
          <p14:tracePt t="17753" x="7953375" y="3573463"/>
          <p14:tracePt t="17764" x="7962900" y="3573463"/>
          <p14:tracePt t="17783" x="7994650" y="3573463"/>
          <p14:tracePt t="17798" x="8053388" y="3565525"/>
          <p14:tracePt t="17818" x="8135938" y="3565525"/>
          <p14:tracePt t="17834" x="8186738" y="3582988"/>
          <p14:tracePt t="17849" x="8228013" y="3582988"/>
          <p14:tracePt t="17874" x="8293100" y="3598863"/>
          <p14:tracePt t="17883" x="8318500" y="3598863"/>
          <p14:tracePt t="17898" x="8369300" y="3606800"/>
          <p14:tracePt t="17919" x="8475663" y="3606800"/>
          <p14:tracePt t="17931" x="8575675" y="3606800"/>
          <p14:tracePt t="17982" x="9182100" y="3606800"/>
          <p14:tracePt t="18014" x="9471025" y="3606800"/>
          <p14:tracePt t="18035" x="9571038" y="3616325"/>
          <p14:tracePt t="18066" x="9663113" y="3616325"/>
          <p14:tracePt t="18081" x="9694863" y="3624263"/>
          <p14:tracePt t="18083" x="9720263" y="3624263"/>
          <p14:tracePt t="18097" x="9737725" y="3624263"/>
          <p14:tracePt t="18099" x="9761538" y="3624263"/>
          <p14:tracePt t="18114" x="9828213" y="3624263"/>
          <p14:tracePt t="18132" x="9918700" y="3632200"/>
          <p14:tracePt t="18199" x="10209213" y="3632200"/>
          <p14:tracePt t="18217" x="10293350" y="3632200"/>
          <p14:tracePt t="18230" x="10334625" y="3640138"/>
          <p14:tracePt t="18264" x="10367963" y="3640138"/>
          <p14:tracePt t="18266" x="10375900" y="3648075"/>
          <p14:tracePt t="18298" x="10391775" y="3665538"/>
          <p14:tracePt t="18299" x="10401300" y="3665538"/>
          <p14:tracePt t="18357" x="10391775" y="3665538"/>
          <p14:tracePt t="18370" x="10383838" y="3665538"/>
          <p14:tracePt t="18376" x="10383838" y="3673475"/>
          <p14:tracePt t="18383" x="10375900" y="3673475"/>
          <p14:tracePt t="18399" x="10367963" y="3673475"/>
          <p14:tracePt t="18414" x="10358438" y="3681413"/>
          <p14:tracePt t="18437" x="10334625" y="3690938"/>
          <p14:tracePt t="18441" x="10317163" y="3698875"/>
          <p14:tracePt t="18449" x="10317163" y="3706813"/>
          <p14:tracePt t="18465" x="10283825" y="3714750"/>
          <p14:tracePt t="18483" x="10242550" y="3732213"/>
          <p14:tracePt t="18497" x="10218738" y="3740150"/>
          <p14:tracePt t="18515" x="10201275" y="3740150"/>
          <p14:tracePt t="18517" x="10201275" y="3748088"/>
          <p14:tracePt t="18564" x="10160000" y="3756025"/>
          <p14:tracePt t="18566" x="10152063" y="3765550"/>
          <p14:tracePt t="18581" x="10152063" y="3773488"/>
          <p14:tracePt t="18618" x="10152063" y="3781425"/>
          <p14:tracePt t="18670" x="10144125" y="3781425"/>
          <p14:tracePt t="18677" x="10134600" y="3781425"/>
          <p14:tracePt t="18699" x="9952038" y="3806825"/>
          <p14:tracePt t="18715" x="9239250" y="3881438"/>
          <p14:tracePt t="18732" x="8658225" y="3897313"/>
          <p14:tracePt t="18757" x="8443913" y="3897313"/>
          <p14:tracePt t="18762" x="8377238" y="3897313"/>
          <p14:tracePt t="18784" x="8318500" y="3897313"/>
          <p14:tracePt t="18794" x="8293100" y="3897313"/>
          <p14:tracePt t="18797" x="8277225" y="3897313"/>
          <p14:tracePt t="18803" x="8261350" y="3897313"/>
          <p14:tracePt t="18815" x="8235950" y="3897313"/>
          <p14:tracePt t="18833" x="8169275" y="3905250"/>
          <p14:tracePt t="18835" x="8128000" y="3914775"/>
          <p14:tracePt t="18849" x="8053388" y="3922713"/>
          <p14:tracePt t="18875" x="7929563" y="3930650"/>
          <p14:tracePt t="18881" x="7904163" y="3938588"/>
          <p14:tracePt t="18899" x="7886700" y="3938588"/>
          <p14:tracePt t="18922" x="7896225" y="3938588"/>
          <p14:tracePt t="18932" x="7912100" y="3938588"/>
          <p14:tracePt t="18948" x="7953375" y="3938588"/>
          <p14:tracePt t="18950" x="7986713" y="3938588"/>
          <p14:tracePt t="18966" x="8037513" y="3938588"/>
          <p14:tracePt t="18967" x="8086725" y="3938588"/>
          <p14:tracePt t="18985" x="8559800" y="3840163"/>
          <p14:tracePt t="18998" x="8874125" y="3806825"/>
          <p14:tracePt t="19000" x="9197975" y="3765550"/>
          <p14:tracePt t="19015" x="9529763" y="3706813"/>
          <p14:tracePt t="19032" x="9694863" y="3706813"/>
          <p14:tracePt t="19056" x="9779000" y="3706813"/>
          <p14:tracePt t="19070" x="9786938" y="3706813"/>
          <p14:tracePt t="19103" x="9779000" y="3706813"/>
          <p14:tracePt t="19110" x="9769475" y="3706813"/>
          <p14:tracePt t="19183" x="8974138" y="3416300"/>
          <p14:tracePt t="19199" x="8750300" y="3300413"/>
          <p14:tracePt t="19216" x="8518525" y="3225800"/>
          <p14:tracePt t="19233" x="8393113" y="3192463"/>
          <p14:tracePt t="19250" x="8318500" y="3176588"/>
          <p14:tracePt t="19252" x="8277225" y="3167063"/>
          <p14:tracePt t="19281" x="8194675" y="3167063"/>
          <p14:tracePt t="19299" x="8169275" y="3176588"/>
          <p14:tracePt t="19300" x="8161338" y="3176588"/>
          <p14:tracePt t="19314" x="8143875" y="3184525"/>
          <p14:tracePt t="19331" x="8128000" y="3192463"/>
          <p14:tracePt t="19350" x="8102600" y="3200400"/>
          <p14:tracePt t="19365" x="8078788" y="3200400"/>
          <p14:tracePt t="19383" x="8061325" y="3209925"/>
          <p14:tracePt t="19433" x="7937500" y="3184525"/>
          <p14:tracePt t="19449" x="7929563" y="3167063"/>
          <p14:tracePt t="19465" x="7896225" y="3135313"/>
          <p14:tracePt t="19483" x="7862888" y="3092450"/>
          <p14:tracePt t="19487" x="7854950" y="3076575"/>
          <p14:tracePt t="19501" x="7837488" y="3051175"/>
          <p14:tracePt t="19507" x="7829550" y="3035300"/>
          <p14:tracePt t="19531" x="7821613" y="3001963"/>
          <p14:tracePt t="19551" x="7821613" y="2994025"/>
          <p14:tracePt t="19668" x="7870825" y="3143250"/>
          <p14:tracePt t="19671" x="7878763" y="3159125"/>
          <p14:tracePt t="19677" x="7878763" y="3192463"/>
          <p14:tracePt t="19685" x="7878763" y="3217863"/>
          <p14:tracePt t="19703" x="7878763" y="3251200"/>
          <p14:tracePt t="19709" x="7870825" y="3325813"/>
          <p14:tracePt t="19711" x="7870825" y="3367088"/>
          <p14:tracePt t="19718" x="7870825" y="3390900"/>
          <p14:tracePt t="19734" x="7862888" y="3424238"/>
          <p14:tracePt t="19749" x="7862888" y="3441700"/>
          <p14:tracePt t="19751" x="7862888" y="3449638"/>
          <p14:tracePt t="19765" x="7862888" y="3467100"/>
          <p14:tracePt t="19791" x="7862888" y="3475038"/>
          <p14:tracePt t="19803" x="7862888" y="3482975"/>
          <p14:tracePt t="19815" x="7862888" y="3490913"/>
          <p14:tracePt t="19831" x="7870825" y="3498850"/>
          <p14:tracePt t="19833" x="7870825" y="3508375"/>
          <p14:tracePt t="19866" x="7886700" y="3532188"/>
          <p14:tracePt t="19867" x="7886700" y="3541713"/>
          <p14:tracePt t="19882" x="7896225" y="3557588"/>
          <p14:tracePt t="19900" x="7896225" y="3565525"/>
          <p14:tracePt t="19916" x="7896225" y="3582988"/>
          <p14:tracePt t="19933" x="7904163" y="3616325"/>
          <p14:tracePt t="19948" x="7904163" y="3624263"/>
          <p14:tracePt t="19975" x="7912100" y="3624263"/>
          <p14:tracePt t="20218" x="7912100" y="3532188"/>
          <p14:tracePt t="20225" x="7912100" y="3382963"/>
          <p14:tracePt t="20231" x="7912100" y="3233738"/>
          <p14:tracePt t="20248" x="7912100" y="2968625"/>
          <p14:tracePt t="20266" x="7912100" y="2803525"/>
          <p14:tracePt t="20269" x="7929563" y="2770188"/>
          <p14:tracePt t="20282" x="7929563" y="2744788"/>
          <p14:tracePt t="20301" x="7929563" y="2736850"/>
          <p14:tracePt t="20356" x="7929563" y="2744788"/>
          <p14:tracePt t="20376" x="7929563" y="2752725"/>
          <p14:tracePt t="20400" x="7929563" y="2760663"/>
          <p14:tracePt t="20412" x="7920038" y="2760663"/>
          <p14:tracePt t="20427" x="7912100" y="2770188"/>
          <p14:tracePt t="20443" x="7904163" y="2778125"/>
          <p14:tracePt t="20455" x="7904163" y="2786063"/>
          <p14:tracePt t="20482" x="7896225" y="2786063"/>
          <p14:tracePt t="20496" x="7886700" y="2786063"/>
          <p14:tracePt t="20530" x="7878763" y="2786063"/>
          <p14:tracePt t="20544" x="7870825" y="2786063"/>
          <p14:tracePt t="20567" x="7862888" y="2786063"/>
          <p14:tracePt t="20593" x="7862888" y="2794000"/>
          <p14:tracePt t="20607" x="7862888" y="2803525"/>
          <p14:tracePt t="20618" x="7854950" y="2803525"/>
          <p14:tracePt t="20632" x="7845425" y="2811463"/>
          <p14:tracePt t="20651" x="7837488" y="2819400"/>
          <p14:tracePt t="20667" x="7821613" y="2819400"/>
          <p14:tracePt t="20682" x="7788275" y="2819400"/>
          <p14:tracePt t="20699" x="7762875" y="2819400"/>
          <p14:tracePt t="20717" x="7737475" y="2819400"/>
          <p14:tracePt t="20733" x="7721600" y="2811463"/>
          <p14:tracePt t="20750" x="7721600" y="2803525"/>
          <p14:tracePt t="20766" x="7729538" y="2803525"/>
          <p14:tracePt t="20803" x="8012113" y="2794000"/>
          <p14:tracePt t="20809" x="8293100" y="2778125"/>
          <p14:tracePt t="20817" x="8840788" y="2728913"/>
          <p14:tracePt t="20832" x="9429750" y="2711450"/>
          <p14:tracePt t="20850" x="9794875" y="2703513"/>
          <p14:tracePt t="20867" x="10175875" y="2728913"/>
          <p14:tracePt t="20882" x="10358438" y="2736850"/>
          <p14:tracePt t="20902" x="10483850" y="2760663"/>
          <p14:tracePt t="20917" x="10533063" y="2770188"/>
          <p14:tracePt t="20932" x="10566400" y="2778125"/>
          <p14:tracePt t="20950" x="10599738" y="2778125"/>
          <p14:tracePt t="20953" x="10607675" y="2778125"/>
          <p14:tracePt t="20969" x="10615613" y="2778125"/>
          <p14:tracePt t="20982" x="10641013" y="2786063"/>
          <p14:tracePt t="21050" x="10674350" y="2836863"/>
          <p14:tracePt t="21066" x="10674350" y="2860675"/>
          <p14:tracePt t="21099" x="10625138" y="2960688"/>
          <p14:tracePt t="21115" x="10582275" y="3009900"/>
          <p14:tracePt t="21221" x="10342563" y="3590925"/>
          <p14:tracePt t="21231" x="10293350" y="3657600"/>
          <p14:tracePt t="21266" x="10218738" y="3740150"/>
          <p14:tracePt t="21283" x="10185400" y="3748088"/>
          <p14:tracePt t="21302" x="10144125" y="3756025"/>
          <p14:tracePt t="21303" x="10101263" y="3756025"/>
          <p14:tracePt t="21336" x="9571038" y="3756025"/>
          <p14:tracePt t="21343" x="9421813" y="3773488"/>
          <p14:tracePt t="21364" x="9105900" y="3781425"/>
          <p14:tracePt t="21402" x="8758238" y="3806825"/>
          <p14:tracePt t="21404" x="8724900" y="3806825"/>
          <p14:tracePt t="21429" x="8667750" y="3814763"/>
          <p14:tracePt t="21437" x="8658225" y="3814763"/>
          <p14:tracePt t="21449" x="8634413" y="3814763"/>
          <p14:tracePt t="21472" x="8609013" y="3814763"/>
          <p14:tracePt t="21483" x="8583613" y="3814763"/>
          <p14:tracePt t="21533" x="8186738" y="3706813"/>
          <p14:tracePt t="21550" x="8012113" y="3624263"/>
          <p14:tracePt t="21567" x="7821613" y="3582988"/>
          <p14:tracePt t="21602" x="7721600" y="3541713"/>
          <p14:tracePt t="21627" x="7721600" y="3532188"/>
          <p14:tracePt t="21630" x="7729538" y="3524250"/>
          <p14:tracePt t="21639" x="7747000" y="3516313"/>
          <p14:tracePt t="21644" x="7754938" y="3508375"/>
          <p14:tracePt t="21655" x="7770813" y="3490913"/>
          <p14:tracePt t="21658" x="7788275" y="3482975"/>
          <p14:tracePt t="21705" x="7929563" y="3251200"/>
          <p14:tracePt t="21707" x="7945438" y="3167063"/>
          <p14:tracePt t="21721" x="7978775" y="2960688"/>
          <p14:tracePt t="21735" x="7978775" y="2894013"/>
          <p14:tracePt t="21738" x="7978775" y="2827338"/>
          <p14:tracePt t="21748" x="7970838" y="2736850"/>
          <p14:tracePt t="21817" x="7854950" y="2654300"/>
          <p14:tracePt t="21833" x="7812088" y="2644775"/>
          <p14:tracePt t="21849" x="7812088" y="2636838"/>
          <p14:tracePt t="21866" x="7804150" y="2628900"/>
          <p14:tracePt t="21868" x="7804150" y="2620963"/>
          <p14:tracePt t="21896" x="7821613" y="2611438"/>
          <p14:tracePt t="21903" x="7845425" y="2603500"/>
          <p14:tracePt t="21910" x="7870825" y="2603500"/>
          <p14:tracePt t="21955" x="8302625" y="2505075"/>
          <p14:tracePt t="21967" x="8766175" y="2479675"/>
          <p14:tracePt t="21984" x="9164638" y="2479675"/>
          <p14:tracePt t="22000" x="9512300" y="2446338"/>
          <p14:tracePt t="22002" x="9629775" y="2454275"/>
          <p14:tracePt t="22017" x="9886950" y="2479675"/>
          <p14:tracePt t="22034" x="10036175" y="2505075"/>
          <p14:tracePt t="22036" x="10069513" y="2520950"/>
          <p14:tracePt t="22051" x="10110788" y="2528888"/>
          <p14:tracePt t="22068" x="10126663" y="2528888"/>
          <p14:tracePt t="22070" x="10134600" y="2528888"/>
          <p14:tracePt t="22097" x="10144125" y="2528888"/>
          <p14:tracePt t="22107" x="10144125" y="2536825"/>
          <p14:tracePt t="22116" x="10152063" y="2536825"/>
          <p14:tracePt t="22151" x="10175875" y="2587625"/>
          <p14:tracePt t="22155" x="10185400" y="2587625"/>
          <p14:tracePt t="22171" x="10218738" y="2636838"/>
          <p14:tracePt t="22184" x="10242550" y="2678113"/>
          <p14:tracePt t="22200" x="10283825" y="2728913"/>
          <p14:tracePt t="22202" x="10293350" y="2752725"/>
          <p14:tracePt t="22217" x="10301288" y="2778125"/>
          <p14:tracePt t="22219" x="10317163" y="2811463"/>
          <p14:tracePt t="22236" x="10334625" y="2878138"/>
          <p14:tracePt t="22249" x="10358438" y="2935288"/>
          <p14:tracePt t="22267" x="10375900" y="3051175"/>
          <p14:tracePt t="22283" x="10383838" y="3125788"/>
          <p14:tracePt t="22316" x="10383838" y="3284538"/>
          <p14:tracePt t="22333" x="10383838" y="3325813"/>
          <p14:tracePt t="22350" x="10383838" y="3367088"/>
          <p14:tracePt t="22366" x="10383838" y="3390900"/>
          <p14:tracePt t="22387" x="10375900" y="3475038"/>
          <p14:tracePt t="22402" x="10367963" y="3541713"/>
          <p14:tracePt t="22420" x="10358438" y="3606800"/>
          <p14:tracePt t="22436" x="10350500" y="3632200"/>
          <p14:tracePt t="22449" x="10350500" y="3648075"/>
          <p14:tracePt t="22467" x="10342563" y="3657600"/>
          <p14:tracePt t="22484" x="10334625" y="3657600"/>
          <p14:tracePt t="22504" x="10325100" y="3657600"/>
          <p14:tracePt t="22517" x="10317163" y="3657600"/>
          <p14:tracePt t="22553" x="10309225" y="3657600"/>
          <p14:tracePt t="22559" x="10301288" y="3657600"/>
          <p14:tracePt t="22565" x="10293350" y="3657600"/>
          <p14:tracePt t="22583" x="10275888" y="3648075"/>
          <p14:tracePt t="22604" x="10209213" y="3640138"/>
          <p14:tracePt t="22619" x="10036175" y="3606800"/>
          <p14:tracePt t="22633" x="9164638" y="3582988"/>
          <p14:tracePt t="22666" x="7845425" y="3457575"/>
          <p14:tracePt t="22673" x="7762875" y="3457575"/>
          <p14:tracePt t="22685" x="7705725" y="3457575"/>
          <p14:tracePt t="22688" x="7672388" y="3449638"/>
          <p14:tracePt t="22702" x="7646988" y="3449638"/>
          <p14:tracePt t="22705" x="7613650" y="3449638"/>
          <p14:tracePt t="22718" x="7597775" y="3449638"/>
          <p14:tracePt t="22735" x="7580313" y="3449638"/>
          <p14:tracePt t="22750" x="7572375" y="3449638"/>
          <p14:tracePt t="22766" x="7564438" y="3449638"/>
          <p14:tracePt t="22831" x="7564438" y="3441700"/>
          <p14:tracePt t="22837" x="7556500" y="3441700"/>
          <p14:tracePt t="22849" x="7556500" y="3433763"/>
          <p14:tracePt t="22867" x="7539038" y="3433763"/>
          <p14:tracePt t="22869" x="7523163" y="3416300"/>
          <p14:tracePt t="22884" x="7489825" y="3375025"/>
          <p14:tracePt t="22902" x="7405688" y="3292475"/>
          <p14:tracePt t="22916" x="7356475" y="3217863"/>
          <p14:tracePt t="22944" x="7299325" y="3060700"/>
          <p14:tracePt t="22953" x="7289800" y="3001963"/>
          <p14:tracePt t="22969" x="7289800" y="2901950"/>
          <p14:tracePt t="22985" x="7364413" y="2686050"/>
          <p14:tracePt t="23000" x="7497763" y="2471738"/>
          <p14:tracePt t="23017" x="7672388" y="2271713"/>
          <p14:tracePt t="23034" x="7862888" y="2098675"/>
          <p14:tracePt t="23036" x="7929563" y="2065338"/>
          <p14:tracePt t="23059" x="8069263" y="2014538"/>
          <p14:tracePt t="23062" x="8094663" y="2014538"/>
          <p14:tracePt t="23071" x="8112125" y="2014538"/>
          <p14:tracePt t="23086" x="8128000" y="2014538"/>
          <p14:tracePt t="23093" x="8143875" y="2014538"/>
          <p14:tracePt t="23097" x="8169275" y="2032000"/>
          <p14:tracePt t="23120" x="8186738" y="2039938"/>
          <p14:tracePt t="23126" x="8243888" y="2065338"/>
          <p14:tracePt t="23133" x="8261350" y="2073275"/>
          <p14:tracePt t="23151" x="8318500" y="2114550"/>
          <p14:tracePt t="23153" x="8377238" y="2130425"/>
          <p14:tracePt t="23167" x="8426450" y="2155825"/>
          <p14:tracePt t="23168" x="8518525" y="2206625"/>
          <p14:tracePt t="23184" x="8716963" y="2297113"/>
          <p14:tracePt t="23203" x="9048750" y="2430463"/>
          <p14:tracePt t="23217" x="9148763" y="2471738"/>
          <p14:tracePt t="23219" x="9256713" y="2505075"/>
          <p14:tracePt t="23246" x="9686925" y="2662238"/>
          <p14:tracePt t="23258" x="9861550" y="2711450"/>
          <p14:tracePt t="23267" x="9910763" y="2711450"/>
          <p14:tracePt t="23315" x="10118725" y="2736850"/>
          <p14:tracePt t="23333" x="10144125" y="2744788"/>
          <p14:tracePt t="23350" x="10185400" y="2752725"/>
          <p14:tracePt t="23367" x="10201275" y="2760663"/>
          <p14:tracePt t="23385" x="10234613" y="2770188"/>
          <p14:tracePt t="23403" x="10242550" y="2786063"/>
          <p14:tracePt t="23420" x="10283825" y="2803525"/>
          <p14:tracePt t="23435" x="10309225" y="2819400"/>
          <p14:tracePt t="23450" x="10334625" y="2844800"/>
          <p14:tracePt t="23468" x="10375900" y="2878138"/>
          <p14:tracePt t="23485" x="10417175" y="2901950"/>
          <p14:tracePt t="23502" x="10491788" y="2943225"/>
          <p14:tracePt t="23533" x="10541000" y="3009900"/>
          <p14:tracePt t="23567" x="10566400" y="3043238"/>
          <p14:tracePt t="23584" x="10574338" y="3068638"/>
          <p14:tracePt t="23600" x="10574338" y="3092450"/>
          <p14:tracePt t="23601" x="10574338" y="3125788"/>
          <p14:tracePt t="23616" x="10574338" y="3151188"/>
          <p14:tracePt t="23635" x="10574338" y="3233738"/>
          <p14:tracePt t="23652" x="10574338" y="3292475"/>
          <p14:tracePt t="23668" x="10558463" y="3333750"/>
          <p14:tracePt t="23685" x="10550525" y="3367088"/>
          <p14:tracePt t="23687" x="10541000" y="3375025"/>
          <p14:tracePt t="23702" x="10533063" y="3390900"/>
          <p14:tracePt t="23717" x="10533063" y="3408363"/>
          <p14:tracePt t="23733" x="10517188" y="3433763"/>
          <p14:tracePt t="23762" x="10475913" y="3508375"/>
          <p14:tracePt t="23795" x="10358438" y="3657600"/>
          <p14:tracePt t="23832" x="10160000" y="3748088"/>
          <p14:tracePt t="23876" x="9197975" y="3814763"/>
          <p14:tracePt t="23902" x="8593138" y="3773488"/>
          <p14:tracePt t="23920" x="8467725" y="3722688"/>
          <p14:tracePt t="23934" x="8385175" y="3706813"/>
          <p14:tracePt t="23951" x="8351838" y="3690938"/>
          <p14:tracePt t="23953" x="8335963" y="3681413"/>
          <p14:tracePt t="23968" x="8326438" y="3673475"/>
          <p14:tracePt t="23985" x="8310563" y="3665538"/>
          <p14:tracePt t="24001" x="8302625" y="3657600"/>
          <p14:tracePt t="24035" x="8285163" y="3657600"/>
          <p14:tracePt t="24057" x="8269288" y="3657600"/>
          <p14:tracePt t="24062" x="8261350" y="3657600"/>
          <p14:tracePt t="24070" x="8251825" y="3657600"/>
          <p14:tracePt t="24083" x="8235950" y="3657600"/>
          <p14:tracePt t="24087" x="8228013" y="3648075"/>
          <p14:tracePt t="24123" x="8169275" y="3640138"/>
          <p14:tracePt t="24136" x="8135938" y="3624263"/>
          <p14:tracePt t="24153" x="8094663" y="3582988"/>
          <p14:tracePt t="24167" x="8078788" y="3557588"/>
          <p14:tracePt t="24169" x="8069263" y="3524250"/>
          <p14:tracePt t="24184" x="8045450" y="3433763"/>
          <p14:tracePt t="24202" x="8037513" y="3292475"/>
          <p14:tracePt t="24204" x="8037513" y="3209925"/>
          <p14:tracePt t="24227" x="8045450" y="2827338"/>
          <p14:tracePt t="24232" x="8069263" y="2662238"/>
          <p14:tracePt t="24237" x="8094663" y="2471738"/>
          <p14:tracePt t="24272" x="8285163" y="1749425"/>
          <p14:tracePt t="24275" x="8310563" y="1682750"/>
          <p14:tracePt t="24283" x="8335963" y="1641475"/>
          <p14:tracePt t="24301" x="8369300" y="1566863"/>
          <p14:tracePt t="24318" x="8385175" y="1550988"/>
          <p14:tracePt t="24334" x="8393113" y="1550988"/>
          <p14:tracePt t="24350" x="8401050" y="1558925"/>
          <p14:tracePt t="24370" x="8418513" y="1576388"/>
          <p14:tracePt t="24384" x="8426450" y="1592263"/>
          <p14:tracePt t="24386" x="8434388" y="1600200"/>
          <p14:tracePt t="24401" x="8459788" y="1625600"/>
          <p14:tracePt t="24419" x="8542338" y="1651000"/>
          <p14:tracePt t="24434" x="8732838" y="1700213"/>
          <p14:tracePt t="24451" x="9247188" y="1808163"/>
          <p14:tracePt t="24472" x="9902825" y="1965325"/>
          <p14:tracePt t="24484" x="10110788" y="2014538"/>
          <p14:tracePt t="24500" x="10226675" y="2065338"/>
          <p14:tracePt t="24519" x="10283825" y="2073275"/>
          <p14:tracePt t="24551" x="10301288" y="2073275"/>
          <p14:tracePt t="24568" x="10301288" y="2081213"/>
          <p14:tracePt t="24602" x="10301288" y="2089150"/>
          <p14:tracePt t="24628" x="10301288" y="2098675"/>
          <p14:tracePt t="24642" x="10293350" y="2106613"/>
          <p14:tracePt t="24658" x="10293350" y="2114550"/>
          <p14:tracePt t="24667" x="10283825" y="2114550"/>
          <p14:tracePt t="24685" x="10283825" y="2122488"/>
          <p14:tracePt t="24703" x="10275888" y="2130425"/>
          <p14:tracePt t="24741" x="10267950" y="2130425"/>
          <p14:tracePt t="24796" x="10260013" y="2130425"/>
          <p14:tracePt t="24818" x="10250488" y="2130425"/>
          <p14:tracePt t="24852" x="10242550" y="2130425"/>
          <p14:tracePt t="24915" x="10234613" y="2130425"/>
          <p14:tracePt t="24992" x="10226675" y="2130425"/>
          <p14:tracePt t="24999" x="10226675" y="2139950"/>
          <p14:tracePt t="25008" x="10218738" y="2139950"/>
          <p14:tracePt t="25021" x="10218738" y="2147888"/>
          <p14:tracePt t="25050" x="10218738" y="2155825"/>
          <p14:tracePt t="25078" x="10209213" y="2155825"/>
          <p14:tracePt t="25087" x="10209213" y="2163763"/>
          <p14:tracePt t="25105" x="10201275" y="2173288"/>
          <p14:tracePt t="25140" x="10193338" y="2173288"/>
          <p14:tracePt t="25163" x="10185400" y="2181225"/>
          <p14:tracePt t="25189" x="10175875" y="2181225"/>
          <p14:tracePt t="25250" x="10175875" y="2189163"/>
          <p14:tracePt t="25320" x="10175875" y="2197100"/>
          <p14:tracePt t="25376" x="10175875" y="2206625"/>
          <p14:tracePt t="25481" x="10167938" y="2206625"/>
          <p14:tracePt t="25504" x="10167938" y="2197100"/>
          <p14:tracePt t="31092" x="10093325" y="2197100"/>
          <p14:tracePt t="31097" x="10010775" y="2214563"/>
          <p14:tracePt t="31107" x="9918700" y="2238375"/>
          <p14:tracePt t="31122" x="9779000" y="2271713"/>
          <p14:tracePt t="31139" x="9671050" y="2305050"/>
          <p14:tracePt t="31140" x="9629775" y="2312988"/>
          <p14:tracePt t="31155" x="9588500" y="2330450"/>
          <p14:tracePt t="31171" x="9563100" y="2346325"/>
          <p14:tracePt t="31190" x="9545638" y="2363788"/>
          <p14:tracePt t="31204" x="9537700" y="2379663"/>
          <p14:tracePt t="31220" x="9480550" y="2446338"/>
          <p14:tracePt t="33076" x="9471025" y="2454275"/>
          <p14:tracePt t="33083" x="9455150" y="2462213"/>
          <p14:tracePt t="33090" x="9437688" y="2495550"/>
          <p14:tracePt t="33105" x="9396413" y="2562225"/>
          <p14:tracePt t="33122" x="9272588" y="2778125"/>
          <p14:tracePt t="33140" x="9131300" y="3076575"/>
          <p14:tracePt t="33159" x="9090025" y="3135313"/>
          <p14:tracePt t="33167" x="9064625" y="3192463"/>
          <p14:tracePt t="33177" x="9048750" y="3217863"/>
          <p14:tracePt t="33188" x="9040813" y="3233738"/>
          <p14:tracePt t="33240" x="8956675" y="3390900"/>
          <p14:tracePt t="33254" x="8907463" y="3498850"/>
          <p14:tracePt t="33272" x="8850313" y="3598863"/>
          <p14:tracePt t="33275" x="8840788" y="3640138"/>
          <p14:tracePt t="33294" x="8824913" y="3657600"/>
          <p14:tracePt t="33327" x="8832850" y="3657600"/>
          <p14:tracePt t="33334" x="8840788" y="3657600"/>
          <p14:tracePt t="33359" x="8866188" y="3657600"/>
          <p14:tracePt t="33371" x="8882063" y="3648075"/>
          <p14:tracePt t="33392" x="8915400" y="3632200"/>
          <p14:tracePt t="33408" x="8924925" y="3616325"/>
          <p14:tracePt t="33421" x="8932863" y="3606800"/>
          <p14:tracePt t="33440" x="8932863" y="3573463"/>
          <p14:tracePt t="33455" x="8866188" y="3532188"/>
          <p14:tracePt t="33471" x="8742363" y="3490913"/>
          <p14:tracePt t="33489" x="8583613" y="3467100"/>
          <p14:tracePt t="33491" x="8534400" y="3467100"/>
          <p14:tracePt t="33504" x="8459788" y="3475038"/>
          <p14:tracePt t="33523" x="8443913" y="3490913"/>
          <p14:tracePt t="33539" x="8443913" y="3508375"/>
          <p14:tracePt t="33541" x="8451850" y="3524250"/>
          <p14:tracePt t="33555" x="8475663" y="3549650"/>
          <p14:tracePt t="33574" x="8575675" y="3616325"/>
          <p14:tracePt t="33591" x="8709025" y="3698875"/>
          <p14:tracePt t="33605" x="8990013" y="3871913"/>
          <p14:tracePt t="33624" x="9437688" y="4021138"/>
          <p14:tracePt t="33626" x="9555163" y="4021138"/>
          <p14:tracePt t="33640" x="9712325" y="3997325"/>
          <p14:tracePt t="33656" x="9918700" y="3863975"/>
          <p14:tracePt t="33672" x="10036175" y="3698875"/>
          <p14:tracePt t="33688" x="10085388" y="3549650"/>
          <p14:tracePt t="33706" x="10077450" y="3475038"/>
          <p14:tracePt t="33708" x="10059988" y="3441700"/>
          <p14:tracePt t="33721" x="9985375" y="3382963"/>
          <p14:tracePt t="33739" x="9786938" y="3275013"/>
          <p14:tracePt t="33755" x="9437688" y="3109913"/>
          <p14:tracePt t="33757" x="9064625" y="3009900"/>
          <p14:tracePt t="33772" x="8766175" y="2943225"/>
          <p14:tracePt t="33796" x="8567738" y="2927350"/>
          <p14:tracePt t="33809" x="8534400" y="2935288"/>
          <p14:tracePt t="33822" x="8509000" y="2952750"/>
          <p14:tracePt t="33840" x="8501063" y="2976563"/>
          <p14:tracePt t="33842" x="8493125" y="2994025"/>
          <p14:tracePt t="33855" x="8485188" y="3027363"/>
          <p14:tracePt t="33875" x="8485188" y="3084513"/>
          <p14:tracePt t="33888" x="8493125" y="3135313"/>
          <p14:tracePt t="33927" x="8691563" y="3549650"/>
          <p14:tracePt t="33938" x="8840788" y="3765550"/>
          <p14:tracePt t="33957" x="9031288" y="3897313"/>
          <p14:tracePt t="33972" x="9090025" y="3922713"/>
          <p14:tracePt t="33974" x="9156700" y="3930650"/>
          <p14:tracePt t="33988" x="9231313" y="3930650"/>
          <p14:tracePt t="34007" x="9321800" y="3905250"/>
          <p14:tracePt t="34021" x="9380538" y="3856038"/>
          <p14:tracePt t="34077" x="9571038" y="3367088"/>
          <p14:tracePt t="34093" x="9596438" y="3151188"/>
          <p14:tracePt t="34106" x="9596438" y="3068638"/>
          <p14:tracePt t="34110" x="9571038" y="3027363"/>
          <p14:tracePt t="34122" x="9521825" y="2976563"/>
          <p14:tracePt t="34141" x="9363075" y="2968625"/>
          <p14:tracePt t="34156" x="9105900" y="3051175"/>
          <p14:tracePt t="34175" x="8709025" y="3225800"/>
          <p14:tracePt t="34189" x="8634413" y="3292475"/>
          <p14:tracePt t="34191" x="8575675" y="3341688"/>
          <p14:tracePt t="34205" x="8534400" y="3382963"/>
          <p14:tracePt t="34224" x="8526463" y="3433763"/>
          <p14:tracePt t="34240" x="8526463" y="3449638"/>
          <p14:tracePt t="34256" x="8542338" y="3475038"/>
          <p14:tracePt t="34273" x="8567738" y="3482975"/>
          <p14:tracePt t="34279" x="8609013" y="3516313"/>
          <p14:tracePt t="34288" x="8650288" y="3532188"/>
          <p14:tracePt t="34309" x="8816975" y="3598863"/>
          <p14:tracePt t="34336" x="9040813" y="3681413"/>
          <p14:tracePt t="34353" x="9105900" y="3698875"/>
          <p14:tracePt t="34359" x="9131300" y="3698875"/>
          <p14:tracePt t="34374" x="9148763" y="3698875"/>
          <p14:tracePt t="34389" x="9190038" y="3698875"/>
          <p14:tracePt t="34406" x="9205913" y="3698875"/>
          <p14:tracePt t="34408" x="9213850" y="3698875"/>
          <p14:tracePt t="34423" x="9223375" y="3698875"/>
          <p14:tracePt t="34444" x="9231313" y="3698875"/>
          <p14:tracePt t="34560" x="9239250" y="3698875"/>
          <p14:tracePt t="34681" x="9239250" y="3690938"/>
          <p14:tracePt t="34726" x="9239250" y="3681413"/>
          <p14:tracePt t="34747" x="9239250" y="3673475"/>
          <p14:tracePt t="34860" x="9239250" y="3665538"/>
          <p14:tracePt t="34929" x="9239250" y="3657600"/>
          <p14:tracePt t="34957" x="9239250" y="3648075"/>
          <p14:tracePt t="36033" x="9247188" y="3648075"/>
          <p14:tracePt t="36049" x="9256713" y="3648075"/>
          <p14:tracePt t="36082" x="9264650" y="3648075"/>
          <p14:tracePt t="36096" x="9272588" y="3648075"/>
          <p14:tracePt t="36106" x="9280525" y="3648075"/>
          <p14:tracePt t="36124" x="9297988" y="3648075"/>
          <p14:tracePt t="36257" x="9578975" y="3756025"/>
          <p14:tracePt t="36259" x="9620250" y="3781425"/>
          <p14:tracePt t="36273" x="9653588" y="3789363"/>
          <p14:tracePt t="36275" x="9678988" y="3797300"/>
          <p14:tracePt t="36294" x="9745663" y="3814763"/>
          <p14:tracePt t="36309" x="9761538" y="3822700"/>
          <p14:tracePt t="36323" x="9779000" y="3830638"/>
          <p14:tracePt t="37041" x="9820275" y="3897313"/>
          <p14:tracePt t="37047" x="9869488" y="3971925"/>
          <p14:tracePt t="37059" x="9928225" y="4064000"/>
          <p14:tracePt t="37076" x="10026650" y="4221163"/>
          <p14:tracePt t="37092" x="10101263" y="4278313"/>
          <p14:tracePt t="37109" x="10185400" y="4344988"/>
          <p14:tracePt t="37126" x="10301288" y="4427538"/>
          <p14:tracePt t="37128" x="10350500" y="4460875"/>
          <p14:tracePt t="37141" x="10409238" y="4511675"/>
          <p14:tracePt t="37157" x="10433050" y="4545013"/>
          <p14:tracePt t="37175" x="10442575" y="4560888"/>
          <p14:tracePt t="37177" x="10442575" y="4568825"/>
          <p14:tracePt t="37190" x="10417175" y="4594225"/>
          <p14:tracePt t="37208" x="10317163" y="4651375"/>
          <p14:tracePt t="37223" x="9820275" y="4876800"/>
          <p14:tracePt t="37240" x="8724900" y="5307013"/>
          <p14:tracePt t="37292" x="7945438" y="5399088"/>
          <p14:tracePt t="37294" x="7896225" y="5399088"/>
          <p14:tracePt t="37315" x="7780338" y="5399088"/>
          <p14:tracePt t="37323" x="7770813" y="5399088"/>
          <p14:tracePt t="37341" x="7680325" y="5399088"/>
          <p14:tracePt t="37477" x="6958013" y="5497513"/>
          <p14:tracePt t="37484" x="6892925" y="5507038"/>
          <p14:tracePt t="37496" x="6826250" y="5507038"/>
          <p14:tracePt t="37511" x="6792913" y="5507038"/>
          <p14:tracePt t="37524" x="6784975" y="5497513"/>
          <p14:tracePt t="37526" x="6784975" y="5489575"/>
          <p14:tracePt t="37545" x="6767513" y="5489575"/>
          <p14:tracePt t="37583" x="6775450" y="5489575"/>
          <p14:tracePt t="37602" x="6784975" y="5489575"/>
          <p14:tracePt t="37610" x="6792913" y="5489575"/>
          <p14:tracePt t="37624" x="6808788" y="5489575"/>
          <p14:tracePt t="37641" x="6826250" y="5489575"/>
          <p14:tracePt t="37643" x="6842125" y="5489575"/>
          <p14:tracePt t="37659" x="6859588" y="5489575"/>
          <p14:tracePt t="37674" x="6991350" y="5514975"/>
          <p14:tracePt t="37690" x="7423150" y="5581650"/>
          <p14:tracePt t="37692" x="7970838" y="5622925"/>
          <p14:tracePt t="37706" x="8658225" y="5638800"/>
          <p14:tracePt t="37724" x="9205913" y="5630863"/>
          <p14:tracePt t="37742" x="9910763" y="5605463"/>
          <p14:tracePt t="37756" x="10250488" y="5605463"/>
          <p14:tracePt t="37776" x="10666413" y="5605463"/>
          <p14:tracePt t="37792" x="10882313" y="5605463"/>
          <p14:tracePt t="37807" x="11014075" y="5605463"/>
          <p14:tracePt t="37856" x="11345863" y="5564188"/>
          <p14:tracePt t="37873" x="11404600" y="5548313"/>
          <p14:tracePt t="37876" x="11420475" y="5538788"/>
          <p14:tracePt t="37891" x="11461750" y="5530850"/>
          <p14:tracePt t="37920" x="11528425" y="5522913"/>
          <p14:tracePt t="37993" x="11595100" y="5497513"/>
          <p14:tracePt t="38039" x="9720263" y="5373688"/>
          <p14:tracePt t="38080" x="7513638" y="5149850"/>
          <p14:tracePt t="38163" x="6361113" y="5124450"/>
          <p14:tracePt t="38201" x="6361113" y="5157788"/>
          <p14:tracePt t="38242" x="6411913" y="5191125"/>
          <p14:tracePt t="38283" x="6411913" y="5224463"/>
          <p14:tracePt t="38331" x="6411913" y="5232400"/>
          <p14:tracePt t="38382" x="6402388" y="5240338"/>
          <p14:tracePt t="38464" x="6435725" y="5232400"/>
          <p14:tracePt t="38476" x="6461125" y="5232400"/>
          <p14:tracePt t="38484" x="6551613" y="5232400"/>
          <p14:tracePt t="38494" x="6667500" y="5232400"/>
          <p14:tracePt t="38513" x="7456488" y="5291138"/>
          <p14:tracePt t="38526" x="8078788" y="5324475"/>
          <p14:tracePt t="38542" x="8542338" y="5324475"/>
          <p14:tracePt t="38544" x="8750300" y="5324475"/>
          <p14:tracePt t="38561" x="8915400" y="5324475"/>
          <p14:tracePt t="38562" x="9097963" y="5324475"/>
          <p14:tracePt t="38575" x="9363075" y="5307013"/>
          <p14:tracePt t="38594" x="9645650" y="5291138"/>
          <p14:tracePt t="38610" x="9720263" y="5291138"/>
          <p14:tracePt t="38624" x="9769475" y="5291138"/>
          <p14:tracePt t="38658" x="9902825" y="5291138"/>
          <p14:tracePt t="38674" x="9952038" y="5291138"/>
          <p14:tracePt t="38692" x="10018713" y="5307013"/>
          <p14:tracePt t="38708" x="10044113" y="5307013"/>
          <p14:tracePt t="38724" x="10069513" y="5307013"/>
          <p14:tracePt t="38726" x="10077450" y="5307013"/>
          <p14:tracePt t="38775" x="10250488" y="5307013"/>
          <p14:tracePt t="38792" x="10309225" y="5314950"/>
          <p14:tracePt t="38814" x="10375900" y="5324475"/>
          <p14:tracePt t="38827" x="10401300" y="5324475"/>
          <p14:tracePt t="38828" x="10442575" y="5332413"/>
          <p14:tracePt t="38840" x="10533063" y="5340350"/>
          <p14:tracePt t="38859" x="10723563" y="5365750"/>
          <p14:tracePt t="38876" x="10774363" y="5365750"/>
          <p14:tracePt t="38878" x="10807700" y="5373688"/>
          <p14:tracePt t="38895" x="10864850" y="5373688"/>
          <p14:tracePt t="38950" x="11039475" y="5414963"/>
          <p14:tracePt t="38959" x="11080750" y="5432425"/>
          <p14:tracePt t="38980" x="11129963" y="5440363"/>
          <p14:tracePt t="38994" x="11155363" y="5440363"/>
          <p14:tracePt t="39008" x="11163300" y="5440363"/>
          <p14:tracePt t="39031" x="11180763" y="5440363"/>
          <p14:tracePt t="39048" x="11188700" y="5440363"/>
          <p14:tracePt t="39146" x="11180763" y="5440363"/>
          <p14:tracePt t="39188" x="11155363" y="5440363"/>
          <p14:tracePt t="39195" x="11129963" y="5440363"/>
          <p14:tracePt t="39203" x="11129963" y="5448300"/>
          <p14:tracePt t="39246" x="10972800" y="5448300"/>
          <p14:tracePt t="39319" x="9563100" y="5456238"/>
          <p14:tracePt t="39454" x="8601075" y="5473700"/>
          <p14:tracePt t="39479" x="8485188" y="5456238"/>
          <p14:tracePt t="39482" x="8434388" y="5456238"/>
          <p14:tracePt t="39513" x="8169275" y="5456238"/>
          <p14:tracePt t="39547" x="7505700" y="5448300"/>
          <p14:tracePt t="39558" x="7256463" y="5448300"/>
          <p14:tracePt t="39594" x="6867525" y="5464175"/>
          <p14:tracePt t="39610" x="6684963" y="5464175"/>
          <p14:tracePt t="39624" x="6602413" y="5464175"/>
          <p14:tracePt t="39676" x="6486525" y="5464175"/>
          <p14:tracePt t="39693" x="6469063" y="5473700"/>
          <p14:tracePt t="39708" x="6461125" y="5473700"/>
          <p14:tracePt t="39726" x="6453188" y="5473700"/>
          <p14:tracePt t="39746" x="6453188" y="5464175"/>
          <p14:tracePt t="39769" x="6461125" y="5464175"/>
          <p14:tracePt t="39778" x="6469063" y="5464175"/>
          <p14:tracePt t="39791" x="6477000" y="5464175"/>
          <p14:tracePt t="39832" x="6518275" y="5464175"/>
          <p14:tracePt t="39839" x="6527800" y="5464175"/>
          <p14:tracePt t="39851" x="6535738" y="5464175"/>
          <p14:tracePt t="39866" x="6543675" y="5464175"/>
          <p14:tracePt t="39873" x="6551613" y="5464175"/>
          <p14:tracePt t="39912" x="6635750" y="5464175"/>
          <p14:tracePt t="39941" x="6842125" y="5456238"/>
          <p14:tracePt t="39972" x="7531100" y="5473700"/>
          <p14:tracePt t="40012" x="8575675" y="5489575"/>
          <p14:tracePt t="40063" x="9555163" y="5514975"/>
          <p14:tracePt t="40106" x="9853613" y="5530850"/>
          <p14:tracePt t="40140" x="10069513" y="5522913"/>
          <p14:tracePt t="40185" x="10185400" y="5522913"/>
          <p14:tracePt t="40217" x="10226675" y="5522913"/>
          <p14:tracePt t="40260" x="10250488" y="5522913"/>
          <p14:tracePt t="40286" x="10226675" y="5522913"/>
          <p14:tracePt t="40292" x="10201275" y="5522913"/>
          <p14:tracePt t="40298" x="10167938" y="5522913"/>
          <p14:tracePt t="40308" x="10134600" y="5522913"/>
          <p14:tracePt t="40325" x="10018713" y="5522913"/>
          <p14:tracePt t="40344" x="9563100" y="5448300"/>
          <p14:tracePt t="40366" x="8874125" y="5365750"/>
          <p14:tracePt t="40375" x="8750300" y="5340350"/>
          <p14:tracePt t="40393" x="8567738" y="5340350"/>
          <p14:tracePt t="40399" x="8401050" y="5314950"/>
          <p14:tracePt t="40409" x="8318500" y="5314950"/>
          <p14:tracePt t="40426" x="8161338" y="5324475"/>
          <p14:tracePt t="40428" x="8094663" y="5332413"/>
          <p14:tracePt t="40443" x="7937500" y="5340350"/>
          <p14:tracePt t="40466" x="7713663" y="5389563"/>
          <p14:tracePt t="40478" x="7556500" y="5407025"/>
          <p14:tracePt t="40525" x="7150100" y="5456238"/>
          <p14:tracePt t="40559" x="7083425" y="5456238"/>
          <p14:tracePt t="40589" x="7091363" y="5456238"/>
          <p14:tracePt t="40625" x="7199313" y="5448300"/>
          <p14:tracePt t="40643" x="7273925" y="5448300"/>
          <p14:tracePt t="40644" x="7323138" y="5448300"/>
          <p14:tracePt t="40659" x="7556500" y="5432425"/>
          <p14:tracePt t="40677" x="8251825" y="5414963"/>
          <p14:tracePt t="40678" x="8634413" y="5389563"/>
          <p14:tracePt t="40703" x="9405938" y="5381625"/>
          <p14:tracePt t="40708" x="9578975" y="5381625"/>
          <p14:tracePt t="40727" x="10134600" y="5373688"/>
          <p14:tracePt t="40748" x="10582275" y="5348288"/>
          <p14:tracePt t="40754" x="10699750" y="5348288"/>
          <p14:tracePt t="40762" x="10798175" y="5340350"/>
          <p14:tracePt t="40778" x="10898188" y="5340350"/>
          <p14:tracePt t="40781" x="11047413" y="5340350"/>
          <p14:tracePt t="40794" x="11106150" y="5340350"/>
          <p14:tracePt t="40810" x="11229975" y="5340350"/>
          <p14:tracePt t="40825" x="11279188" y="5324475"/>
          <p14:tracePt t="40842" x="11312525" y="5307013"/>
          <p14:tracePt t="40860" x="11371263" y="5291138"/>
          <p14:tracePt t="40877" x="11412538" y="5273675"/>
          <p14:tracePt t="40894" x="11445875" y="5265738"/>
          <p14:tracePt t="40910" x="11461750" y="5265738"/>
          <p14:tracePt t="40943" x="11469688" y="5265738"/>
          <p14:tracePt t="40977" x="11469688" y="5273675"/>
          <p14:tracePt t="40984" x="11461750" y="5273675"/>
          <p14:tracePt t="40999" x="11461750" y="5281613"/>
          <p14:tracePt t="41014" x="11461750" y="5291138"/>
          <p14:tracePt t="41033" x="11453813" y="5299075"/>
          <p14:tracePt t="41082" x="11445875" y="5299075"/>
          <p14:tracePt t="41102" x="11437938" y="5299075"/>
          <p14:tracePt t="41132" x="11428413" y="5299075"/>
          <p14:tracePt t="41167" x="11420475" y="5299075"/>
          <p14:tracePt t="41264" x="11420475" y="5307013"/>
          <p14:tracePt t="41379" x="11420475" y="5314950"/>
          <p14:tracePt t="41461" x="11420475" y="5324475"/>
          <p14:tracePt t="42970" x="11404600" y="5314950"/>
          <p14:tracePt t="42977" x="11387138" y="5291138"/>
          <p14:tracePt t="42996" x="11312525" y="5199063"/>
          <p14:tracePt t="43011" x="11080750" y="4959350"/>
          <p14:tracePt t="43013" x="10923588" y="4792663"/>
          <p14:tracePt t="43027" x="10690225" y="4552950"/>
          <p14:tracePt t="43046" x="10550525" y="4411663"/>
          <p14:tracePt t="43049" x="10507663" y="4362450"/>
          <p14:tracePt t="43066" x="10417175" y="4278313"/>
          <p14:tracePt t="43080" x="10325100" y="4195763"/>
          <p14:tracePt t="43101" x="10218738" y="4079875"/>
          <p14:tracePt t="43114" x="10193338" y="4054475"/>
          <p14:tracePt t="43117" x="10144125" y="3997325"/>
          <p14:tracePt t="43130" x="10126663" y="3979863"/>
          <p14:tracePt t="43147" x="10085388" y="3930650"/>
          <p14:tracePt t="43148" x="10052050" y="3914775"/>
          <p14:tracePt t="43163" x="9994900" y="3871913"/>
          <p14:tracePt t="43185" x="9853613" y="3797300"/>
          <p14:tracePt t="43200" x="9779000" y="3773488"/>
          <p14:tracePt t="43213" x="9720263" y="3748088"/>
          <p14:tracePt t="43230" x="9704388" y="3740150"/>
          <p14:tracePt t="43245" x="9694863" y="3748088"/>
          <p14:tracePt t="43262" x="9694863" y="3765550"/>
          <p14:tracePt t="43279" x="9712325" y="3814763"/>
          <p14:tracePt t="43295" x="9720263" y="3830638"/>
          <p14:tracePt t="43314" x="9737725" y="3840163"/>
          <p14:tracePt t="43316" x="9753600" y="3840163"/>
          <p14:tracePt t="43331" x="9769475" y="3840163"/>
          <p14:tracePt t="43343" x="9786938" y="3840163"/>
          <p14:tracePt t="43380" x="9836150" y="3822700"/>
          <p14:tracePt t="43385" x="9836150" y="3814763"/>
          <p14:tracePt t="43395" x="9836150" y="3789363"/>
          <p14:tracePt t="43427" x="9802813" y="3681413"/>
          <p14:tracePt t="43448" x="9637713" y="3541713"/>
          <p14:tracePt t="43461" x="9339263" y="3359150"/>
          <p14:tracePt t="43629" x="8791575" y="3349625"/>
          <p14:tracePt t="43653" x="8832850" y="3375025"/>
          <p14:tracePt t="43666" x="8840788" y="3375025"/>
          <p14:tracePt t="43714" x="8924925" y="3341688"/>
          <p14:tracePt t="43729" x="8932863" y="3308350"/>
          <p14:tracePt t="43745" x="8915400" y="3259138"/>
          <p14:tracePt t="43782" x="8766175" y="3117850"/>
          <p14:tracePt t="43798" x="8716963" y="3101975"/>
          <p14:tracePt t="43813" x="8650288" y="3092450"/>
          <p14:tracePt t="43829" x="8583613" y="3092450"/>
          <p14:tracePt t="43831" x="8567738" y="3092450"/>
          <p14:tracePt t="43846" x="8542338" y="3101975"/>
          <p14:tracePt t="43862" x="8534400" y="3117850"/>
          <p14:tracePt t="43895" x="8550275" y="3159125"/>
          <p14:tracePt t="43912" x="8567738" y="3184525"/>
          <p14:tracePt t="43928" x="8601075" y="3200400"/>
          <p14:tracePt t="43930" x="8616950" y="3209925"/>
          <p14:tracePt t="43949" x="8634413" y="3225800"/>
          <p14:tracePt t="43963" x="8683625" y="3233738"/>
          <p14:tracePt t="43980" x="8750300" y="3233738"/>
          <p14:tracePt t="44002" x="8850313" y="3225800"/>
          <p14:tracePt t="44012" x="8874125" y="3225800"/>
          <p14:tracePt t="44022" x="8940800" y="3217863"/>
          <p14:tracePt t="44032" x="8974138" y="3209925"/>
          <p14:tracePt t="44035" x="8990013" y="3209925"/>
          <p14:tracePt t="44050" x="9007475" y="3200400"/>
          <p14:tracePt t="44065" x="9015413" y="3192463"/>
          <p14:tracePt t="44067" x="9023350" y="3192463"/>
          <p14:tracePt t="44115" x="9015413" y="3176588"/>
          <p14:tracePt t="44129" x="8990013" y="3159125"/>
          <p14:tracePt t="44146" x="8956675" y="3151188"/>
          <p14:tracePt t="44147" x="8940800" y="3151188"/>
          <p14:tracePt t="44162" x="8915400" y="3151188"/>
          <p14:tracePt t="44185" x="8907463" y="3151188"/>
          <p14:tracePt t="44194" x="8907463" y="3159125"/>
          <p14:tracePt t="44214" x="8907463" y="3167063"/>
          <p14:tracePt t="44296" x="8956675" y="3225800"/>
          <p14:tracePt t="44313" x="8956675" y="3233738"/>
          <p14:tracePt t="44331" x="8974138" y="3241675"/>
          <p14:tracePt t="44346" x="8982075" y="3251200"/>
          <p14:tracePt t="44364" x="8982075" y="3259138"/>
          <p14:tracePt t="44456" x="8982075" y="3267075"/>
          <p14:tracePt t="44485" x="8982075" y="3275013"/>
          <p14:tracePt t="44522" x="8990013" y="3284538"/>
          <p14:tracePt t="44651" x="8999538" y="3284538"/>
          <p14:tracePt t="44667" x="8999538" y="3292475"/>
          <p14:tracePt t="45623" x="8999538" y="3300413"/>
          <p14:tracePt t="45631" x="8999538" y="3308350"/>
          <p14:tracePt t="45645" x="9007475" y="3316288"/>
          <p14:tracePt t="45661" x="9023350" y="3333750"/>
          <p14:tracePt t="45678" x="9040813" y="3359150"/>
          <p14:tracePt t="45679" x="9056688" y="3382963"/>
          <p14:tracePt t="45700" x="9115425" y="3424238"/>
          <p14:tracePt t="45714" x="9148763" y="3441700"/>
          <p14:tracePt t="45716" x="9164638" y="3475038"/>
          <p14:tracePt t="45731" x="9223375" y="3508375"/>
          <p14:tracePt t="45735" x="9256713" y="3532188"/>
          <p14:tracePt t="45746" x="9305925" y="3565525"/>
          <p14:tracePt t="45830" x="10358438" y="4262438"/>
          <p14:tracePt t="45848" x="10499725" y="4362450"/>
          <p14:tracePt t="45850" x="10566400" y="4395788"/>
          <p14:tracePt t="45862" x="10641013" y="4445000"/>
          <p14:tracePt t="45864" x="10715625" y="4486275"/>
          <p14:tracePt t="45881" x="10848975" y="4568825"/>
          <p14:tracePt t="45887" x="10923588" y="4619625"/>
          <p14:tracePt t="45899" x="11072813" y="4702175"/>
          <p14:tracePt t="45917" x="11214100" y="4802188"/>
          <p14:tracePt t="45922" x="11255375" y="4843463"/>
          <p14:tracePt t="46097" x="11852275" y="5299075"/>
          <p14:tracePt t="46114" x="11860213" y="5307013"/>
          <p14:tracePt t="46135" x="11860213" y="5314950"/>
          <p14:tracePt t="46150" x="11860213" y="5324475"/>
          <p14:tracePt t="46165" x="11860213" y="5332413"/>
          <p14:tracePt t="46186" x="11852275" y="5357813"/>
          <p14:tracePt t="46203" x="11852275" y="5373688"/>
          <p14:tracePt t="46214" x="11852275" y="5381625"/>
          <p14:tracePt t="46230" x="11852275" y="5407025"/>
          <p14:tracePt t="46248" x="11852275" y="5422900"/>
          <p14:tracePt t="46265" x="11852275" y="5448300"/>
          <p14:tracePt t="46282" x="11844338" y="5473700"/>
          <p14:tracePt t="46295" x="11834813" y="5481638"/>
          <p14:tracePt t="46312" x="11826875" y="5489575"/>
          <p14:tracePt t="46330" x="11818938" y="5497513"/>
          <p14:tracePt t="46347" x="11811000" y="5507038"/>
          <p14:tracePt t="46364" x="11793538" y="5507038"/>
          <p14:tracePt t="46380" x="11769725" y="5507038"/>
          <p14:tracePt t="46404" x="11736388" y="5507038"/>
          <p14:tracePt t="46416" x="11695113" y="5489575"/>
          <p14:tracePt t="46429" x="11652250" y="5481638"/>
          <p14:tracePt t="46447" x="11595100" y="5448300"/>
          <p14:tracePt t="46464" x="11512550" y="5432425"/>
          <p14:tracePt t="46511" x="11345863" y="5357813"/>
          <p14:tracePt t="46514" x="11329988" y="5348288"/>
          <p14:tracePt t="46520" x="11312525" y="5348288"/>
          <p14:tracePt t="46530" x="11304588" y="5340350"/>
          <p14:tracePt t="46597" x="11245850" y="5307013"/>
          <p14:tracePt t="46615" x="11237913" y="5299075"/>
          <p14:tracePt t="46635" x="11229975" y="5291138"/>
          <p14:tracePt t="46654" x="11229975" y="5281613"/>
          <p14:tracePt t="46679" x="11229975" y="5273675"/>
          <p14:tracePt t="46697" x="11229975" y="5265738"/>
          <p14:tracePt t="46799" x="11229975" y="5257800"/>
          <p14:tracePt t="46856" x="11237913" y="5257800"/>
          <p14:tracePt t="46897" x="11237913" y="5249863"/>
          <p14:tracePt t="46910" x="11245850" y="5249863"/>
          <p14:tracePt t="46938" x="11255375" y="5249863"/>
          <p14:tracePt t="46945" x="11255375" y="5240338"/>
          <p14:tracePt t="46972" x="11263313" y="5240338"/>
          <p14:tracePt t="46987" x="11271250" y="5240338"/>
          <p14:tracePt t="47009" x="11279188" y="5240338"/>
          <p14:tracePt t="47070" x="11271250" y="5240338"/>
          <p14:tracePt t="47093" x="11263313" y="5240338"/>
          <p14:tracePt t="47161" x="11255375" y="5240338"/>
          <p14:tracePt t="47196" x="11255375" y="5249863"/>
          <p14:tracePt t="47246" x="11255375" y="5257800"/>
          <p14:tracePt t="47273" x="11255375" y="5265738"/>
          <p14:tracePt t="47896" x="11245850" y="5257800"/>
          <p14:tracePt t="47904" x="11229975" y="5232400"/>
          <p14:tracePt t="47912" x="11214100" y="5207000"/>
          <p14:tracePt t="47929" x="11171238" y="5157788"/>
          <p14:tracePt t="47949" x="11106150" y="5091113"/>
          <p14:tracePt t="47966" x="11047413" y="5016500"/>
          <p14:tracePt t="47982" x="11014075" y="4992688"/>
          <p14:tracePt t="47985" x="10998200" y="4959350"/>
          <p14:tracePt t="48002" x="10807700" y="4802188"/>
          <p14:tracePt t="48016" x="10483850" y="4511675"/>
          <p14:tracePt t="48033" x="10052050" y="4154488"/>
          <p14:tracePt t="48051" x="9836150" y="3938588"/>
          <p14:tracePt t="48062" x="9802813" y="3905250"/>
          <p14:tracePt t="48065" x="9779000" y="3863975"/>
          <p14:tracePt t="48081" x="9737725" y="3822700"/>
          <p14:tracePt t="48113" x="9637713" y="3706813"/>
          <p14:tracePt t="48232" x="9148763" y="3349625"/>
          <p14:tracePt t="48233" x="9090025" y="3316288"/>
          <p14:tracePt t="48247" x="9015413" y="3251200"/>
          <p14:tracePt t="48264" x="8966200" y="3225800"/>
          <p14:tracePt t="48281" x="8940800" y="3192463"/>
          <p14:tracePt t="48297" x="8907463" y="3167063"/>
          <p14:tracePt t="48313" x="8866188" y="3151188"/>
          <p14:tracePt t="48330" x="8850313" y="3135313"/>
          <p14:tracePt t="48347" x="8832850" y="3125788"/>
          <p14:tracePt t="48364" x="8816975" y="3109913"/>
          <p14:tracePt t="48381" x="8791575" y="3092450"/>
          <p14:tracePt t="48385" x="8775700" y="3084513"/>
          <p14:tracePt t="48395" x="8775700" y="3076575"/>
          <p14:tracePt t="48416" x="8742363" y="3043238"/>
          <p14:tracePt t="48429" x="8716963" y="3035300"/>
          <p14:tracePt t="48448" x="8691563" y="3017838"/>
          <p14:tracePt t="48480" x="8683625" y="3009900"/>
          <p14:tracePt t="48502" x="8675688" y="3009900"/>
          <p14:tracePt t="48530" x="8683625" y="3017838"/>
          <p14:tracePt t="48547" x="8699500" y="3035300"/>
          <p14:tracePt t="48564" x="8716963" y="3051175"/>
          <p14:tracePt t="48581" x="8732838" y="3068638"/>
          <p14:tracePt t="48600" x="8742363" y="3076575"/>
          <p14:tracePt t="48615" x="8766175" y="3092450"/>
          <p14:tracePt t="48620" x="8766175" y="3101975"/>
          <p14:tracePt t="48632" x="8791575" y="3125788"/>
          <p14:tracePt t="48646" x="8816975" y="3143250"/>
          <p14:tracePt t="48667" x="8866188" y="3184525"/>
          <p14:tracePt t="48680" x="8907463" y="3233738"/>
          <p14:tracePt t="48697" x="8974138" y="3292475"/>
          <p14:tracePt t="48811" x="9347200" y="3582988"/>
          <p14:tracePt t="48832" x="9347200" y="3565525"/>
          <p14:tracePt t="48834" x="9347200" y="3549650"/>
          <p14:tracePt t="48847" x="9347200" y="3516313"/>
          <p14:tracePt t="48920" x="9123363" y="3367088"/>
          <p14:tracePt t="48933" x="9105900" y="3367088"/>
          <p14:tracePt t="48961" x="9105900" y="3375025"/>
          <p14:tracePt t="48965" x="9105900" y="3382963"/>
          <p14:tracePt t="48980" x="9105900" y="3400425"/>
          <p14:tracePt t="48982" x="9115425" y="3408363"/>
          <p14:tracePt t="49023" x="9182100" y="3467100"/>
          <p14:tracePt t="49028" x="9205913" y="3475038"/>
          <p14:tracePt t="49035" x="9223375" y="3482975"/>
          <p14:tracePt t="49066" x="9272588" y="3482975"/>
          <p14:tracePt t="49081" x="9280525" y="3457575"/>
          <p14:tracePt t="49098" x="9280525" y="3416300"/>
          <p14:tracePt t="49116" x="9264650" y="3390900"/>
          <p14:tracePt t="49122" x="9239250" y="3375025"/>
          <p14:tracePt t="49130" x="9223375" y="3359150"/>
          <p14:tracePt t="49146" x="9182100" y="3333750"/>
          <p14:tracePt t="49147" x="9148763" y="3325813"/>
          <p14:tracePt t="49163" x="9097963" y="3316288"/>
          <p14:tracePt t="49179" x="9056688" y="3308350"/>
          <p14:tracePt t="49195" x="9031288" y="3300413"/>
          <p14:tracePt t="49198" x="9023350" y="3300413"/>
          <p14:tracePt t="49212" x="9015413" y="3300413"/>
          <p14:tracePt t="49230" x="9015413" y="3333750"/>
          <p14:tracePt t="49246" x="9031288" y="3341688"/>
          <p14:tracePt t="49248" x="9040813" y="3349625"/>
          <p14:tracePt t="49263" x="9056688" y="3359150"/>
          <p14:tracePt t="49283" x="9097963" y="3375025"/>
          <p14:tracePt t="49286" x="9105900" y="3375025"/>
          <p14:tracePt t="49296" x="9123363" y="3375025"/>
          <p14:tracePt t="49312" x="9156700" y="3375025"/>
          <p14:tracePt t="49329" x="9172575" y="3359150"/>
          <p14:tracePt t="49330" x="9172575" y="3349625"/>
          <p14:tracePt t="49346" x="9172575" y="3316288"/>
          <p14:tracePt t="49363" x="9148763" y="3284538"/>
          <p14:tracePt t="49365" x="9131300" y="3275013"/>
          <p14:tracePt t="49379" x="9082088" y="3267075"/>
          <p14:tracePt t="49401" x="9015413" y="3259138"/>
          <p14:tracePt t="49415" x="8999538" y="3259138"/>
          <p14:tracePt t="49430" x="8990013" y="3267075"/>
          <p14:tracePt t="49448" x="8990013" y="3284538"/>
          <p14:tracePt t="49464" x="9007475" y="3292475"/>
          <p14:tracePt t="49484" x="9048750" y="3316288"/>
          <p14:tracePt t="49502" x="9082088" y="3325813"/>
          <p14:tracePt t="49504" x="9090025" y="3325813"/>
          <p14:tracePt t="49514" x="9105900" y="3333750"/>
          <p14:tracePt t="49531" x="9139238" y="3333750"/>
          <p14:tracePt t="49558" x="9148763" y="3308350"/>
          <p14:tracePt t="49566" x="9148763" y="3292475"/>
          <p14:tracePt t="49580" x="9123363" y="3275013"/>
          <p14:tracePt t="49581" x="9105900" y="3241675"/>
          <p14:tracePt t="49597" x="9040813" y="3217863"/>
          <p14:tracePt t="49618" x="8940800" y="3192463"/>
          <p14:tracePt t="49629" x="8915400" y="3192463"/>
          <p14:tracePt t="49666" x="8899525" y="3217863"/>
          <p14:tracePt t="49680" x="8907463" y="3233738"/>
          <p14:tracePt t="49697" x="8924925" y="3251200"/>
          <p14:tracePt t="49715" x="8948738" y="3267075"/>
          <p14:tracePt t="49730" x="8966200" y="3275013"/>
          <p14:tracePt t="49746" x="8982075" y="3284538"/>
          <p14:tracePt t="49762" x="8999538" y="3284538"/>
          <p14:tracePt t="49812" x="9007475" y="3284538"/>
          <p14:tracePt t="58347" x="8850313" y="2678113"/>
          <p14:tracePt t="58354" x="8699500" y="1981200"/>
          <p14:tracePt t="58367" x="8393113" y="969963"/>
          <p14:tracePt t="58369" x="8326438" y="29051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90765-D2E4-E1C3-BD0B-5A485C96E07C}"/>
              </a:ext>
            </a:extLst>
          </p:cNvPr>
          <p:cNvSpPr>
            <a:spLocks noGrp="1"/>
          </p:cNvSpPr>
          <p:nvPr>
            <p:ph type="title"/>
          </p:nvPr>
        </p:nvSpPr>
        <p:spPr/>
        <p:txBody>
          <a:bodyPr/>
          <a:lstStyle/>
          <a:p>
            <a:r>
              <a:rPr lang="en-US" dirty="0"/>
              <a:t>State Spaces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1192866-93F7-D28C-DC08-55FF7F33A920}"/>
                  </a:ext>
                </a:extLst>
              </p:cNvPr>
              <p:cNvSpPr txBox="1"/>
              <p:nvPr/>
            </p:nvSpPr>
            <p:spPr>
              <a:xfrm>
                <a:off x="-373107" y="1599968"/>
                <a:ext cx="60973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𝑇𝑎𝑟𝑔𝑒𝑡</m:t>
                      </m:r>
                      <m:r>
                        <a:rPr lang="en-US" b="0" i="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𝐿𝑜𝑐𝑎𝑡𝑖𝑜𝑛</m:t>
                      </m:r>
                      <m:r>
                        <a:rPr lang="en-US" b="0" i="0" smtClean="0">
                          <a:solidFill>
                            <a:schemeClr val="tx1"/>
                          </a:solidFill>
                          <a:latin typeface="Cambria Math" panose="02040503050406030204" pitchFamily="18" charset="0"/>
                        </a:rPr>
                        <m:t> (</m:t>
                      </m:r>
                      <m:r>
                        <m:rPr>
                          <m:sty m:val="p"/>
                        </m:rPr>
                        <a:rPr lang="en-US" b="0" i="0" smtClean="0">
                          <a:solidFill>
                            <a:schemeClr val="tx1"/>
                          </a:solidFill>
                          <a:latin typeface="Cambria Math" panose="02040503050406030204" pitchFamily="18" charset="0"/>
                        </a:rPr>
                        <m:t>x</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y</m:t>
                      </m:r>
                      <m:r>
                        <a:rPr lang="en-US" b="0" i="0"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r>
                            <a:rPr lang="en-US" b="0" i="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10</m:t>
                          </m:r>
                          <m:r>
                            <a:rPr lang="en-US" b="0" i="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e>
                      </m:d>
                    </m:oMath>
                  </m:oMathPara>
                </a14:m>
                <a:endParaRPr lang="en-US" dirty="0">
                  <a:solidFill>
                    <a:schemeClr val="tx1"/>
                  </a:solidFill>
                </a:endParaRPr>
              </a:p>
            </p:txBody>
          </p:sp>
        </mc:Choice>
        <mc:Fallback xmlns="">
          <p:sp>
            <p:nvSpPr>
              <p:cNvPr id="4" name="TextBox 3">
                <a:extLst>
                  <a:ext uri="{FF2B5EF4-FFF2-40B4-BE49-F238E27FC236}">
                    <a16:creationId xmlns:a16="http://schemas.microsoft.com/office/drawing/2014/main" id="{81192866-93F7-D28C-DC08-55FF7F33A920}"/>
                  </a:ext>
                </a:extLst>
              </p:cNvPr>
              <p:cNvSpPr txBox="1">
                <a:spLocks noRot="1" noChangeAspect="1" noMove="1" noResize="1" noEditPoints="1" noAdjustHandles="1" noChangeArrowheads="1" noChangeShapeType="1" noTextEdit="1"/>
              </p:cNvSpPr>
              <p:nvPr/>
            </p:nvSpPr>
            <p:spPr>
              <a:xfrm>
                <a:off x="-373107" y="1599968"/>
                <a:ext cx="6097348" cy="369332"/>
              </a:xfrm>
              <a:prstGeom prst="rect">
                <a:avLst/>
              </a:prstGeom>
              <a:blipFill>
                <a:blip r:embed="rId5"/>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19B86F3-935A-6027-0DF1-9D5FA42E4F90}"/>
                  </a:ext>
                </a:extLst>
              </p:cNvPr>
              <p:cNvSpPr txBox="1"/>
              <p:nvPr/>
            </p:nvSpPr>
            <p:spPr>
              <a:xfrm>
                <a:off x="73680" y="2041613"/>
                <a:ext cx="60973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𝑃𝑟𝑒𝑣𝑖𝑜𝑢𝑠</m:t>
                      </m:r>
                      <m:r>
                        <a:rPr lang="en-US" b="0" i="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𝑇𝑎𝑟𝑔𝑒𝑡</m:t>
                      </m:r>
                      <m:r>
                        <a:rPr lang="en-US" b="0" i="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𝐿𝑜𝑐𝑎𝑡𝑖𝑜𝑛</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x</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y</m:t>
                      </m:r>
                      <m:r>
                        <a:rPr lang="en-US" b="0" i="0"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r>
                            <a:rPr lang="en-US" b="0" i="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10</m:t>
                          </m:r>
                          <m:r>
                            <a:rPr lang="en-US" b="0" i="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e>
                      </m:d>
                    </m:oMath>
                  </m:oMathPara>
                </a14:m>
                <a:endParaRPr lang="en-US" dirty="0">
                  <a:solidFill>
                    <a:schemeClr val="tx1"/>
                  </a:solidFill>
                </a:endParaRPr>
              </a:p>
            </p:txBody>
          </p:sp>
        </mc:Choice>
        <mc:Fallback xmlns="">
          <p:sp>
            <p:nvSpPr>
              <p:cNvPr id="6" name="TextBox 5">
                <a:extLst>
                  <a:ext uri="{FF2B5EF4-FFF2-40B4-BE49-F238E27FC236}">
                    <a16:creationId xmlns:a16="http://schemas.microsoft.com/office/drawing/2014/main" id="{319B86F3-935A-6027-0DF1-9D5FA42E4F90}"/>
                  </a:ext>
                </a:extLst>
              </p:cNvPr>
              <p:cNvSpPr txBox="1">
                <a:spLocks noRot="1" noChangeAspect="1" noMove="1" noResize="1" noEditPoints="1" noAdjustHandles="1" noChangeArrowheads="1" noChangeShapeType="1" noTextEdit="1"/>
              </p:cNvSpPr>
              <p:nvPr/>
            </p:nvSpPr>
            <p:spPr>
              <a:xfrm>
                <a:off x="73680" y="2041613"/>
                <a:ext cx="6097348"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D626FE6-E7F0-CB48-233C-90D2E23426A2}"/>
                  </a:ext>
                </a:extLst>
              </p:cNvPr>
              <p:cNvSpPr txBox="1"/>
              <p:nvPr/>
            </p:nvSpPr>
            <p:spPr>
              <a:xfrm>
                <a:off x="-421234" y="2480316"/>
                <a:ext cx="60973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𝑃𝑢𝑛𝑐h</m:t>
                      </m:r>
                      <m:r>
                        <a:rPr lang="en-US" b="0" i="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𝐿𝑜𝑐𝑎𝑡𝑖𝑜𝑛</m:t>
                      </m:r>
                      <m:r>
                        <a:rPr lang="en-US" b="0" i="0">
                          <a:solidFill>
                            <a:schemeClr val="tx1"/>
                          </a:solidFill>
                          <a:latin typeface="Cambria Math" panose="02040503050406030204" pitchFamily="18" charset="0"/>
                        </a:rPr>
                        <m:t> </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x</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y</m:t>
                      </m:r>
                      <m:r>
                        <a:rPr lang="en-US" b="0" i="0"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r>
                            <a:rPr lang="en-US" b="0" i="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10</m:t>
                          </m:r>
                          <m:r>
                            <a:rPr lang="en-US" b="0" i="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e>
                      </m:d>
                    </m:oMath>
                  </m:oMathPara>
                </a14:m>
                <a:endParaRPr lang="en-US" dirty="0">
                  <a:solidFill>
                    <a:schemeClr val="tx1"/>
                  </a:solidFill>
                </a:endParaRPr>
              </a:p>
            </p:txBody>
          </p:sp>
        </mc:Choice>
        <mc:Fallback xmlns="">
          <p:sp>
            <p:nvSpPr>
              <p:cNvPr id="8" name="TextBox 7">
                <a:extLst>
                  <a:ext uri="{FF2B5EF4-FFF2-40B4-BE49-F238E27FC236}">
                    <a16:creationId xmlns:a16="http://schemas.microsoft.com/office/drawing/2014/main" id="{6D626FE6-E7F0-CB48-233C-90D2E23426A2}"/>
                  </a:ext>
                </a:extLst>
              </p:cNvPr>
              <p:cNvSpPr txBox="1">
                <a:spLocks noRot="1" noChangeAspect="1" noMove="1" noResize="1" noEditPoints="1" noAdjustHandles="1" noChangeArrowheads="1" noChangeShapeType="1" noTextEdit="1"/>
              </p:cNvSpPr>
              <p:nvPr/>
            </p:nvSpPr>
            <p:spPr>
              <a:xfrm>
                <a:off x="-421234" y="2480316"/>
                <a:ext cx="6097348" cy="369332"/>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3C06AAA-8DF0-7F51-0374-18B8085B8CEE}"/>
                  </a:ext>
                </a:extLst>
              </p:cNvPr>
              <p:cNvSpPr txBox="1"/>
              <p:nvPr/>
            </p:nvSpPr>
            <p:spPr>
              <a:xfrm>
                <a:off x="39992" y="2925531"/>
                <a:ext cx="60973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𝑃𝑢𝑛𝑐h</m:t>
                      </m:r>
                      <m:r>
                        <a:rPr lang="en-US" b="0" i="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𝑃𝑟𝑒𝑣𝑖𝑜𝑢𝑠</m:t>
                      </m:r>
                      <m:r>
                        <a:rPr lang="en-US" b="0" i="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𝐿𝑜𝑐𝑎𝑡𝑖𝑜𝑛</m:t>
                      </m:r>
                      <m:r>
                        <a:rPr lang="en-US" b="0" i="1" smtClean="0">
                          <a:solidFill>
                            <a:schemeClr val="tx1"/>
                          </a:solidFill>
                          <a:latin typeface="Cambria Math" panose="02040503050406030204" pitchFamily="18" charset="0"/>
                        </a:rPr>
                        <m:t> </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x</m:t>
                      </m:r>
                      <m:r>
                        <a:rPr lang="en-US" b="0" i="0" smtClean="0">
                          <a:solidFill>
                            <a:schemeClr val="tx1"/>
                          </a:solidFill>
                          <a:latin typeface="Cambria Math" panose="02040503050406030204" pitchFamily="18" charset="0"/>
                        </a:rPr>
                        <m:t>,</m:t>
                      </m:r>
                      <m:r>
                        <m:rPr>
                          <m:sty m:val="p"/>
                        </m:rPr>
                        <a:rPr lang="en-US" b="0" i="0" smtClean="0">
                          <a:solidFill>
                            <a:schemeClr val="tx1"/>
                          </a:solidFill>
                          <a:latin typeface="Cambria Math" panose="02040503050406030204" pitchFamily="18" charset="0"/>
                        </a:rPr>
                        <m:t>y</m:t>
                      </m:r>
                      <m:r>
                        <a:rPr lang="en-US" b="0" i="0" smtClean="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r>
                            <a:rPr lang="en-US" b="0" i="0">
                              <a:solidFill>
                                <a:schemeClr val="tx1"/>
                              </a:solidFill>
                              <a:latin typeface="Cambria Math" panose="02040503050406030204" pitchFamily="18" charset="0"/>
                            </a:rPr>
                            <m:t>−</m:t>
                          </m:r>
                          <m:r>
                            <a:rPr lang="en-US" b="0" i="0" smtClean="0">
                              <a:solidFill>
                                <a:schemeClr val="tx1"/>
                              </a:solidFill>
                              <a:latin typeface="Cambria Math" panose="02040503050406030204" pitchFamily="18" charset="0"/>
                            </a:rPr>
                            <m:t>10</m:t>
                          </m:r>
                          <m:r>
                            <a:rPr lang="en-US" b="0" i="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10</m:t>
                          </m:r>
                        </m:e>
                      </m:d>
                    </m:oMath>
                  </m:oMathPara>
                </a14:m>
                <a:endParaRPr lang="en-US" dirty="0">
                  <a:solidFill>
                    <a:schemeClr val="tx1"/>
                  </a:solidFill>
                </a:endParaRPr>
              </a:p>
            </p:txBody>
          </p:sp>
        </mc:Choice>
        <mc:Fallback xmlns="">
          <p:sp>
            <p:nvSpPr>
              <p:cNvPr id="10" name="TextBox 9">
                <a:extLst>
                  <a:ext uri="{FF2B5EF4-FFF2-40B4-BE49-F238E27FC236}">
                    <a16:creationId xmlns:a16="http://schemas.microsoft.com/office/drawing/2014/main" id="{73C06AAA-8DF0-7F51-0374-18B8085B8CEE}"/>
                  </a:ext>
                </a:extLst>
              </p:cNvPr>
              <p:cNvSpPr txBox="1">
                <a:spLocks noRot="1" noChangeAspect="1" noMove="1" noResize="1" noEditPoints="1" noAdjustHandles="1" noChangeArrowheads="1" noChangeShapeType="1" noTextEdit="1"/>
              </p:cNvSpPr>
              <p:nvPr/>
            </p:nvSpPr>
            <p:spPr>
              <a:xfrm>
                <a:off x="39992" y="2925531"/>
                <a:ext cx="6097348" cy="369332"/>
              </a:xfrm>
              <a:prstGeom prst="rect">
                <a:avLst/>
              </a:prstGeom>
              <a:blipFill>
                <a:blip r:embed="rId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7B2DCC-4272-9571-30DC-798DBAB8122A}"/>
                  </a:ext>
                </a:extLst>
              </p:cNvPr>
              <p:cNvSpPr txBox="1"/>
              <p:nvPr/>
            </p:nvSpPr>
            <p:spPr>
              <a:xfrm>
                <a:off x="-135797" y="3360664"/>
                <a:ext cx="609734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𝑃𝑢𝑛𝑐h</m:t>
                      </m:r>
                      <m:r>
                        <a:rPr lang="en-US" b="0" i="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𝐷𝑖𝑟𝑒𝑐𝑡𝑖𝑜𝑛</m:t>
                      </m:r>
                      <m:r>
                        <a:rPr lang="en-US" b="0" i="0">
                          <a:solidFill>
                            <a:schemeClr val="tx1"/>
                          </a:solidFill>
                          <a:latin typeface="Cambria Math" panose="02040503050406030204" pitchFamily="18" charset="0"/>
                        </a:rPr>
                        <m:t> </m:t>
                      </m:r>
                      <m:r>
                        <a:rPr lang="en-US" b="0" i="1">
                          <a:solidFill>
                            <a:schemeClr val="tx1"/>
                          </a:solidFill>
                          <a:latin typeface="Cambria Math" panose="02040503050406030204" pitchFamily="18" charset="0"/>
                        </a:rPr>
                        <m:t>𝑉𝑒𝑐𝑡𝑜𝑟</m:t>
                      </m:r>
                      <m:r>
                        <a:rPr lang="en-US" b="0" i="0">
                          <a:solidFill>
                            <a:schemeClr val="tx1"/>
                          </a:solidFill>
                          <a:latin typeface="Cambria Math" panose="02040503050406030204" pitchFamily="18" charset="0"/>
                        </a:rPr>
                        <m:t> </m:t>
                      </m:r>
                      <m:r>
                        <a:rPr lang="en-US" b="0" i="0" smtClean="0">
                          <a:solidFill>
                            <a:schemeClr val="tx1"/>
                          </a:solidFill>
                          <a:latin typeface="Cambria Math" panose="02040503050406030204" pitchFamily="18" charset="0"/>
                        </a:rPr>
                        <m:t>(</m:t>
                      </m:r>
                      <m:acc>
                        <m:accPr>
                          <m:chr m:val="̂"/>
                          <m:ctrlPr>
                            <a:rPr lang="en-US" i="1" smtClean="0">
                              <a:solidFill>
                                <a:schemeClr val="tx1"/>
                              </a:solidFill>
                              <a:latin typeface="Cambria Math" panose="02040503050406030204" pitchFamily="18" charset="0"/>
                            </a:rPr>
                          </m:ctrlPr>
                        </m:accPr>
                        <m:e>
                          <m:r>
                            <a:rPr lang="en-US" b="0" i="1">
                              <a:solidFill>
                                <a:schemeClr val="tx1"/>
                              </a:solidFill>
                              <a:latin typeface="Cambria Math" panose="02040503050406030204" pitchFamily="18" charset="0"/>
                            </a:rPr>
                            <m:t>𝑥</m:t>
                          </m:r>
                        </m:e>
                      </m:acc>
                      <m:r>
                        <a:rPr lang="en-US" b="0" i="0" smtClean="0">
                          <a:solidFill>
                            <a:schemeClr val="tx1"/>
                          </a:solidFill>
                          <a:latin typeface="Cambria Math" panose="02040503050406030204" pitchFamily="18" charset="0"/>
                        </a:rPr>
                        <m:t>,</m:t>
                      </m:r>
                      <m:acc>
                        <m:accPr>
                          <m:chr m:val="̂"/>
                          <m:ctrlPr>
                            <a:rPr lang="en-US" i="1" smtClean="0">
                              <a:solidFill>
                                <a:schemeClr val="tx1"/>
                              </a:solidFill>
                              <a:latin typeface="Cambria Math" panose="02040503050406030204" pitchFamily="18" charset="0"/>
                            </a:rPr>
                          </m:ctrlPr>
                        </m:accPr>
                        <m:e>
                          <m:r>
                            <a:rPr lang="en-US" b="0" i="1" smtClean="0">
                              <a:solidFill>
                                <a:schemeClr val="tx1"/>
                              </a:solidFill>
                              <a:latin typeface="Cambria Math" panose="02040503050406030204" pitchFamily="18" charset="0"/>
                            </a:rPr>
                            <m:t>𝑦</m:t>
                          </m:r>
                        </m:e>
                      </m:acc>
                      <m:r>
                        <a:rPr lang="en-US" b="0" i="1" smtClean="0">
                          <a:solidFill>
                            <a:schemeClr val="tx1"/>
                          </a:solidFill>
                          <a:latin typeface="Cambria Math" panose="02040503050406030204" pitchFamily="18" charset="0"/>
                        </a:rPr>
                        <m:t>)</m:t>
                      </m:r>
                      <m:r>
                        <a:rPr lang="en-US" b="0" i="0">
                          <a:solidFill>
                            <a:schemeClr val="tx1"/>
                          </a:solidFill>
                          <a:latin typeface="Cambria Math" panose="02040503050406030204" pitchFamily="18" charset="0"/>
                        </a:rPr>
                        <m:t>∈</m:t>
                      </m:r>
                      <m:d>
                        <m:dPr>
                          <m:begChr m:val="["/>
                          <m:endChr m:val="]"/>
                          <m:ctrlPr>
                            <a:rPr lang="en-US" i="1">
                              <a:solidFill>
                                <a:schemeClr val="tx1"/>
                              </a:solidFill>
                              <a:latin typeface="Cambria Math" panose="02040503050406030204" pitchFamily="18" charset="0"/>
                            </a:rPr>
                          </m:ctrlPr>
                        </m:dPr>
                        <m:e>
                          <m:r>
                            <a:rPr lang="en-US" b="0" i="0">
                              <a:solidFill>
                                <a:schemeClr val="tx1"/>
                              </a:solidFill>
                              <a:latin typeface="Cambria Math" panose="02040503050406030204" pitchFamily="18" charset="0"/>
                            </a:rPr>
                            <m:t>−1,1</m:t>
                          </m:r>
                        </m:e>
                      </m:d>
                    </m:oMath>
                  </m:oMathPara>
                </a14:m>
                <a:endParaRPr lang="en-US" dirty="0">
                  <a:solidFill>
                    <a:schemeClr val="tx1"/>
                  </a:solidFill>
                </a:endParaRPr>
              </a:p>
            </p:txBody>
          </p:sp>
        </mc:Choice>
        <mc:Fallback xmlns="">
          <p:sp>
            <p:nvSpPr>
              <p:cNvPr id="12" name="TextBox 11">
                <a:extLst>
                  <a:ext uri="{FF2B5EF4-FFF2-40B4-BE49-F238E27FC236}">
                    <a16:creationId xmlns:a16="http://schemas.microsoft.com/office/drawing/2014/main" id="{797B2DCC-4272-9571-30DC-798DBAB8122A}"/>
                  </a:ext>
                </a:extLst>
              </p:cNvPr>
              <p:cNvSpPr txBox="1">
                <a:spLocks noRot="1" noChangeAspect="1" noMove="1" noResize="1" noEditPoints="1" noAdjustHandles="1" noChangeArrowheads="1" noChangeShapeType="1" noTextEdit="1"/>
              </p:cNvSpPr>
              <p:nvPr/>
            </p:nvSpPr>
            <p:spPr>
              <a:xfrm>
                <a:off x="-135797" y="3360664"/>
                <a:ext cx="6097348" cy="369332"/>
              </a:xfrm>
              <a:prstGeom prst="rect">
                <a:avLst/>
              </a:prstGeom>
              <a:blipFill>
                <a:blip r:embed="rId9"/>
                <a:stretch>
                  <a:fillRect t="-6557" b="-13115"/>
                </a:stretch>
              </a:blipFill>
            </p:spPr>
            <p:txBody>
              <a:bodyPr/>
              <a:lstStyle/>
              <a:p>
                <a:r>
                  <a:rPr lang="en-US">
                    <a:noFill/>
                  </a:rPr>
                  <a:t> </a:t>
                </a:r>
              </a:p>
            </p:txBody>
          </p:sp>
        </mc:Fallback>
      </mc:AlternateContent>
      <p:pic>
        <p:nvPicPr>
          <p:cNvPr id="13" name="Picture 12" descr="A graph with colored circles and dots&#10;&#10;Description automatically generated">
            <a:extLst>
              <a:ext uri="{FF2B5EF4-FFF2-40B4-BE49-F238E27FC236}">
                <a16:creationId xmlns:a16="http://schemas.microsoft.com/office/drawing/2014/main" id="{95246617-C8E6-5EB9-4B80-03A489F69FB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14490" y="546699"/>
            <a:ext cx="5931461" cy="5931461"/>
          </a:xfrm>
          <a:prstGeom prst="rect">
            <a:avLst/>
          </a:prstGeom>
        </p:spPr>
      </p:pic>
      <p:pic>
        <p:nvPicPr>
          <p:cNvPr id="14" name="Audio 13">
            <a:hlinkClick r:id="" action="ppaction://media"/>
            <a:extLst>
              <a:ext uri="{FF2B5EF4-FFF2-40B4-BE49-F238E27FC236}">
                <a16:creationId xmlns:a16="http://schemas.microsoft.com/office/drawing/2014/main" id="{B9831AE7-B694-93C9-9EC8-10B135C86E64}"/>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00367278"/>
      </p:ext>
    </p:extLst>
  </p:cSld>
  <p:clrMapOvr>
    <a:masterClrMapping/>
  </p:clrMapOvr>
  <mc:AlternateContent xmlns:mc="http://schemas.openxmlformats.org/markup-compatibility/2006" xmlns:p14="http://schemas.microsoft.com/office/powerpoint/2010/main">
    <mc:Choice Requires="p14">
      <p:transition spd="slow" p14:dur="2000" advTm="37518"/>
    </mc:Choice>
    <mc:Fallback xmlns="">
      <p:transition spd="slow" advTm="37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12770" x="5000625" y="6029325"/>
          <p14:tracePt t="12776" x="5316538" y="5780088"/>
          <p14:tracePt t="12781" x="5573713" y="5522913"/>
          <p14:tracePt t="12794" x="5797550" y="5314950"/>
          <p14:tracePt t="12810" x="6253163" y="4918075"/>
          <p14:tracePt t="12827" x="6427788" y="4759325"/>
          <p14:tracePt t="12849" x="6535738" y="4627563"/>
          <p14:tracePt t="12854" x="6543675" y="4627563"/>
          <p14:tracePt t="12860" x="6551613" y="4610100"/>
          <p14:tracePt t="12865" x="6551613" y="4602163"/>
          <p14:tracePt t="12879" x="6551613" y="4586288"/>
          <p14:tracePt t="12906" x="6543675" y="4568825"/>
          <p14:tracePt t="12912" x="6527800" y="4568825"/>
          <p14:tracePt t="12915" x="6502400" y="4568825"/>
          <p14:tracePt t="12927" x="6477000" y="4568825"/>
          <p14:tracePt t="12948" x="6345238" y="4586288"/>
          <p14:tracePt t="12963" x="6270625" y="4594225"/>
          <p14:tracePt t="12981" x="6186488" y="4627563"/>
          <p14:tracePt t="12995" x="6162675" y="4651375"/>
          <p14:tracePt t="13010" x="6162675" y="4676775"/>
          <p14:tracePt t="13027" x="6178550" y="4694238"/>
          <p14:tracePt t="13044" x="6211888" y="4702175"/>
          <p14:tracePt t="13060" x="6253163" y="4710113"/>
          <p14:tracePt t="13077" x="6353175" y="4718050"/>
          <p14:tracePt t="13095" x="6469063" y="4727575"/>
          <p14:tracePt t="13114" x="6626225" y="4718050"/>
          <p14:tracePt t="13128" x="6775450" y="4668838"/>
          <p14:tracePt t="13144" x="6875463" y="4627563"/>
          <p14:tracePt t="13162" x="6916738" y="4610100"/>
          <p14:tracePt t="13177" x="6924675" y="4602163"/>
          <p14:tracePt t="13227" x="6934200" y="4602163"/>
          <p14:tracePt t="13238" x="6942138" y="4602163"/>
          <p14:tracePt t="13244" x="6942138" y="4594225"/>
          <p14:tracePt t="13261" x="6967538" y="4586288"/>
          <p14:tracePt t="13277" x="6991350" y="4586288"/>
          <p14:tracePt t="13294" x="7091363" y="4560888"/>
          <p14:tracePt t="13310" x="7181850" y="4535488"/>
          <p14:tracePt t="13333" x="7331075" y="4519613"/>
          <p14:tracePt t="13337" x="7356475" y="4519613"/>
          <p14:tracePt t="13344" x="7381875" y="4511675"/>
          <p14:tracePt t="13362" x="7423150" y="4511675"/>
          <p14:tracePt t="13366" x="7439025" y="4511675"/>
          <p14:tracePt t="13378" x="7464425" y="4511675"/>
          <p14:tracePt t="13394" x="7480300" y="4511675"/>
          <p14:tracePt t="13412" x="7489825" y="4511675"/>
          <p14:tracePt t="13625" x="7546975" y="4511675"/>
          <p14:tracePt t="13631" x="7613650" y="4511675"/>
          <p14:tracePt t="13644" x="7737475" y="4494213"/>
          <p14:tracePt t="13661" x="7845425" y="4460875"/>
          <p14:tracePt t="13681" x="7920038" y="4445000"/>
          <p14:tracePt t="13697" x="7937500" y="4437063"/>
          <p14:tracePt t="13718" x="7945438" y="4437063"/>
          <p14:tracePt t="13736" x="7937500" y="4437063"/>
          <p14:tracePt t="13750" x="7929563" y="4437063"/>
          <p14:tracePt t="13761" x="7912100" y="4437063"/>
          <p14:tracePt t="13778" x="7896225" y="4445000"/>
          <p14:tracePt t="13796" x="7862888" y="4460875"/>
          <p14:tracePt t="13815" x="7812088" y="4494213"/>
          <p14:tracePt t="13828" x="7788275" y="4502150"/>
          <p14:tracePt t="13844" x="7770813" y="4519613"/>
          <p14:tracePt t="13862" x="7754938" y="4545013"/>
          <p14:tracePt t="13878" x="7754938" y="4552950"/>
          <p14:tracePt t="13896" x="7762875" y="4560888"/>
          <p14:tracePt t="13911" x="7770813" y="4560888"/>
          <p14:tracePt t="13928" x="7788275" y="4560888"/>
          <p14:tracePt t="13951" x="7804150" y="4560888"/>
          <p14:tracePt t="13961" x="7812088" y="4552950"/>
          <p14:tracePt t="13978" x="7821613" y="4552950"/>
          <p14:tracePt t="13997" x="7829550" y="4545013"/>
          <p14:tracePt t="14011" x="7837488" y="4545013"/>
          <p14:tracePt t="14029" x="7837488" y="4535488"/>
          <p14:tracePt t="14044" x="7837488" y="4527550"/>
          <p14:tracePt t="14061" x="7821613" y="4527550"/>
          <p14:tracePt t="14078" x="7788275" y="4527550"/>
          <p14:tracePt t="14096" x="7737475" y="4527550"/>
          <p14:tracePt t="14111" x="7713663" y="4527550"/>
          <p14:tracePt t="14128" x="7680325" y="4527550"/>
          <p14:tracePt t="14145" x="7662863" y="4527550"/>
          <p14:tracePt t="14191" x="7672388" y="4527550"/>
          <p14:tracePt t="14197" x="7680325" y="4527550"/>
          <p14:tracePt t="14212" x="7696200" y="4527550"/>
          <p14:tracePt t="14230" x="7713663" y="4527550"/>
          <p14:tracePt t="14248" x="7754938" y="4527550"/>
          <p14:tracePt t="14263" x="7780338" y="4527550"/>
          <p14:tracePt t="14279" x="7804150" y="4519613"/>
          <p14:tracePt t="14296" x="7845425" y="4511675"/>
          <p14:tracePt t="14312" x="7870825" y="4502150"/>
          <p14:tracePt t="14330" x="7886700" y="4494213"/>
          <p14:tracePt t="14345" x="7886700" y="4486275"/>
          <p14:tracePt t="14362" x="7886700" y="4470400"/>
          <p14:tracePt t="14387" x="7878763" y="4452938"/>
          <p14:tracePt t="14397" x="7870825" y="4452938"/>
          <p14:tracePt t="14415" x="7854950" y="4445000"/>
          <p14:tracePt t="14449" x="7862888" y="4445000"/>
          <p14:tracePt t="14464" x="7870825" y="4445000"/>
          <p14:tracePt t="14469" x="7878763" y="4445000"/>
          <p14:tracePt t="14478" x="7886700" y="4452938"/>
          <p14:tracePt t="14495" x="7896225" y="4460875"/>
          <p14:tracePt t="14513" x="7953375" y="4460875"/>
          <p14:tracePt t="14528" x="7994650" y="4452938"/>
          <p14:tracePt t="14545" x="8027988" y="4452938"/>
          <p14:tracePt t="14562" x="8061325" y="4437063"/>
          <p14:tracePt t="14579" x="8069263" y="4427538"/>
          <p14:tracePt t="14596" x="8069263" y="4419600"/>
          <p14:tracePt t="14617" x="8061325" y="4419600"/>
          <p14:tracePt t="14635" x="8053388" y="4419600"/>
          <p14:tracePt t="14650" x="8027988" y="4419600"/>
          <p14:tracePt t="14666" x="8004175" y="4419600"/>
          <p14:tracePt t="14681" x="7994650" y="4419600"/>
          <p14:tracePt t="14698" x="7986713" y="4419600"/>
          <p14:tracePt t="14712" x="7978775" y="4419600"/>
          <p14:tracePt t="14751" x="7978775" y="4427538"/>
          <p14:tracePt t="14802" x="7986713" y="4437063"/>
          <p14:tracePt t="14836" x="7994650" y="4445000"/>
          <p14:tracePt t="14863" x="7994650" y="4452938"/>
          <p14:tracePt t="14877" x="7994650" y="4460875"/>
          <p14:tracePt t="14905" x="8004175" y="4460875"/>
          <p14:tracePt t="14938" x="8012113" y="4460875"/>
          <p14:tracePt t="14953" x="8020050" y="4460875"/>
          <p14:tracePt t="14975" x="8027988" y="4470400"/>
          <p14:tracePt t="14989" x="8037513" y="4478338"/>
          <p14:tracePt t="14996" x="8037513" y="4486275"/>
          <p14:tracePt t="15012" x="8045450" y="4486275"/>
          <p14:tracePt t="15031" x="8069263" y="4502150"/>
          <p14:tracePt t="15045" x="8086725" y="4511675"/>
          <p14:tracePt t="15062" x="8086725" y="4519613"/>
          <p14:tracePt t="15083" x="8094663" y="4527550"/>
          <p14:tracePt t="15096" x="8102600" y="4527550"/>
          <p14:tracePt t="15116" x="8112125" y="4535488"/>
          <p14:tracePt t="15130" x="8112125" y="4545013"/>
          <p14:tracePt t="15145" x="8120063" y="4545013"/>
          <p14:tracePt t="15165" x="8120063" y="4552950"/>
          <p14:tracePt t="17310" x="8143875" y="4552950"/>
          <p14:tracePt t="17315" x="8169275" y="4552950"/>
          <p14:tracePt t="17330" x="8218488" y="4560888"/>
          <p14:tracePt t="17349" x="8285163" y="4568825"/>
          <p14:tracePt t="17363" x="8293100" y="4568825"/>
          <p14:tracePt t="17365" x="8310563" y="4568825"/>
          <p14:tracePt t="17396" x="8351838" y="4576763"/>
          <p14:tracePt t="17407" x="8369300" y="4586288"/>
          <p14:tracePt t="17410" x="8377238" y="4586288"/>
          <p14:tracePt t="17431" x="8401050" y="4594225"/>
          <p14:tracePt t="17448" x="8434388" y="4602163"/>
          <p14:tracePt t="17463" x="8467725" y="4610100"/>
          <p14:tracePt t="17479" x="8509000" y="4627563"/>
          <p14:tracePt t="17496" x="8601075" y="4668838"/>
          <p14:tracePt t="17513" x="8667750" y="4684713"/>
          <p14:tracePt t="17531" x="8750300" y="4718050"/>
          <p14:tracePt t="17546" x="8824913" y="4751388"/>
          <p14:tracePt t="17564" x="8891588" y="4768850"/>
          <p14:tracePt t="17580" x="8974138" y="4792663"/>
          <p14:tracePt t="17596" x="9015413" y="4792663"/>
          <p14:tracePt t="17612" x="9048750" y="4792663"/>
          <p14:tracePt t="17630" x="9082088" y="4792663"/>
          <p14:tracePt t="17651" x="9097963" y="4792663"/>
          <p14:tracePt t="17668" x="9097963" y="4776788"/>
          <p14:tracePt t="17681" x="9097963" y="4768850"/>
          <p14:tracePt t="17698" x="9082088" y="4751388"/>
          <p14:tracePt t="17699" x="9048750" y="4743450"/>
          <p14:tracePt t="17713" x="8999538" y="4743450"/>
          <p14:tracePt t="17729" x="8891588" y="4759325"/>
          <p14:tracePt t="17746" x="8783638" y="4792663"/>
          <p14:tracePt t="17764" x="8683625" y="4851400"/>
          <p14:tracePt t="17780" x="8658225" y="4876800"/>
          <p14:tracePt t="17798" x="8658225" y="4892675"/>
          <p14:tracePt t="17806" x="8658225" y="4900613"/>
          <p14:tracePt t="17814" x="8667750" y="4908550"/>
          <p14:tracePt t="17821" x="8675688" y="4908550"/>
          <p14:tracePt t="17827" x="8691563" y="4918075"/>
          <p14:tracePt t="17832" x="8709025" y="4926013"/>
          <p14:tracePt t="17853" x="8766175" y="4959350"/>
          <p14:tracePt t="17864" x="8807450" y="4967288"/>
          <p14:tracePt t="17880" x="8915400" y="5008563"/>
          <p14:tracePt t="17884" x="8990013" y="5026025"/>
          <p14:tracePt t="17896" x="9172575" y="5049838"/>
          <p14:tracePt t="17917" x="9347200" y="5049838"/>
          <p14:tracePt t="17931" x="9396413" y="5049838"/>
          <p14:tracePt t="17946" x="9421813" y="5041900"/>
          <p14:tracePt t="17966" x="9455150" y="5016500"/>
          <p14:tracePt t="17983" x="9471025" y="5000625"/>
          <p14:tracePt t="17997" x="9471025" y="4983163"/>
          <p14:tracePt t="18015" x="9471025" y="4941888"/>
          <p14:tracePt t="18031" x="9463088" y="4918075"/>
          <p14:tracePt t="18046" x="9429750" y="4900613"/>
          <p14:tracePt t="18066" x="9372600" y="4892675"/>
          <p14:tracePt t="18079" x="9331325" y="4892675"/>
          <p14:tracePt t="18099" x="9272588" y="4900613"/>
          <p14:tracePt t="18113" x="9264650" y="4918075"/>
          <p14:tracePt t="18130" x="9256713" y="4926013"/>
          <p14:tracePt t="18150" x="9264650" y="4941888"/>
          <p14:tracePt t="18163" x="9288463" y="4959350"/>
          <p14:tracePt t="18186" x="9339263" y="4983163"/>
          <p14:tracePt t="18189" x="9363075" y="4992688"/>
          <p14:tracePt t="18197" x="9396413" y="5000625"/>
          <p14:tracePt t="18202" x="9421813" y="5016500"/>
          <p14:tracePt t="18213" x="9447213" y="5016500"/>
          <p14:tracePt t="18236" x="9537700" y="5041900"/>
          <p14:tracePt t="18246" x="9578975" y="5041900"/>
          <p14:tracePt t="18264" x="9604375" y="5041900"/>
          <p14:tracePt t="18282" x="9620250" y="5026025"/>
          <p14:tracePt t="18298" x="9629775" y="5008563"/>
          <p14:tracePt t="18315" x="9629775" y="4983163"/>
          <p14:tracePt t="18331" x="9612313" y="4959350"/>
          <p14:tracePt t="18348" x="9588500" y="4926013"/>
          <p14:tracePt t="18368" x="9504363" y="4867275"/>
          <p14:tracePt t="18372" x="9471025" y="4851400"/>
          <p14:tracePt t="18381" x="9429750" y="4826000"/>
          <p14:tracePt t="18400" x="9355138" y="4810125"/>
          <p14:tracePt t="18414" x="9321800" y="4810125"/>
          <p14:tracePt t="18436" x="9313863" y="4833938"/>
          <p14:tracePt t="18448" x="9313863" y="4843463"/>
          <p14:tracePt t="18467" x="9313863" y="4867275"/>
          <p14:tracePt t="18480" x="9321800" y="4884738"/>
          <p14:tracePt t="18499" x="9363075" y="4900613"/>
          <p14:tracePt t="18514" x="9405938" y="4926013"/>
          <p14:tracePt t="18530" x="9455150" y="4951413"/>
          <p14:tracePt t="18548" x="9521825" y="4959350"/>
          <p14:tracePt t="18570" x="9596438" y="4959350"/>
          <p14:tracePt t="18581" x="9620250" y="4959350"/>
          <p14:tracePt t="18599" x="9645650" y="4951413"/>
          <p14:tracePt t="18614" x="9663113" y="4941888"/>
          <p14:tracePt t="18631" x="9671050" y="4941888"/>
          <p14:tracePt t="18651" x="9671050" y="4933950"/>
          <p14:tracePt t="18763" x="9663113" y="4933950"/>
          <p14:tracePt t="21175" x="9645650" y="4926013"/>
          <p14:tracePt t="21182" x="9604375" y="4918075"/>
          <p14:tracePt t="21199" x="9563100" y="4892675"/>
          <p14:tracePt t="21215" x="9521825" y="4859338"/>
          <p14:tracePt t="21224" x="9496425" y="4843463"/>
          <p14:tracePt t="21230" x="9488488" y="4833938"/>
          <p14:tracePt t="21236" x="9471025" y="4833938"/>
          <p14:tracePt t="21260" x="9447213" y="4826000"/>
          <p14:tracePt t="21277" x="9437688" y="4826000"/>
          <p14:tracePt t="21284" x="9429750" y="4826000"/>
          <p14:tracePt t="21300" x="9413875" y="4826000"/>
          <p14:tracePt t="21315" x="9405938" y="4826000"/>
          <p14:tracePt t="21332" x="9396413" y="4826000"/>
          <p14:tracePt t="21348" x="9396413" y="4833938"/>
          <p14:tracePt t="21367" x="9396413" y="4843463"/>
          <p14:tracePt t="21385" x="9405938" y="4843463"/>
          <p14:tracePt t="21400" x="9413875" y="4851400"/>
          <p14:tracePt t="21415" x="9421813" y="4859338"/>
          <p14:tracePt t="21437" x="9437688" y="4867275"/>
          <p14:tracePt t="21453" x="9447213" y="4867275"/>
          <p14:tracePt t="21468" x="9455150" y="4867275"/>
          <p14:tracePt t="21485" x="9463088" y="4867275"/>
          <p14:tracePt t="21498" x="9471025" y="4867275"/>
          <p14:tracePt t="21516" x="9480550" y="4867275"/>
          <p14:tracePt t="21546" x="9480550" y="4876800"/>
          <p14:tracePt t="21551" x="9488488" y="4876800"/>
          <p14:tracePt t="21566" x="9488488" y="4884738"/>
          <p14:tracePt t="21582" x="9496425" y="4884738"/>
          <p14:tracePt t="21599" x="9504363" y="4892675"/>
          <p14:tracePt t="21617" x="9521825" y="4892675"/>
          <p14:tracePt t="21639" x="9529763" y="4892675"/>
          <p14:tracePt t="21655" x="9529763" y="4900613"/>
          <p14:tracePt t="21669" x="9537700" y="4900613"/>
          <p14:tracePt t="21684" x="9545638" y="4900613"/>
          <p14:tracePt t="21702" x="9555163" y="4908550"/>
          <p14:tracePt t="21717" x="9563100" y="4908550"/>
          <p14:tracePt t="21734" x="9571038" y="4918075"/>
          <p14:tracePt t="21748" x="9578975" y="4926013"/>
          <p14:tracePt t="21768" x="9588500" y="4926013"/>
          <p14:tracePt t="21783" x="9604375" y="4933950"/>
          <p14:tracePt t="21799" x="9612313" y="4933950"/>
          <p14:tracePt t="21817" x="9629775" y="4933950"/>
          <p14:tracePt t="21833" x="9637713" y="4933950"/>
          <p14:tracePt t="21845" x="9645650" y="4933950"/>
          <p14:tracePt t="21853" x="9653588" y="4933950"/>
          <p14:tracePt t="21869" x="9671050" y="4933950"/>
          <p14:tracePt t="21887" x="9678988" y="4926013"/>
          <p14:tracePt t="21901" x="9678988" y="4918075"/>
          <p14:tracePt t="21916" x="9686925" y="4918075"/>
          <p14:tracePt t="21965" x="9678988" y="4918075"/>
          <p14:tracePt t="21981" x="9671050" y="4918075"/>
          <p14:tracePt t="21994" x="9663113" y="4918075"/>
          <p14:tracePt t="22001" x="9653588" y="4918075"/>
          <p14:tracePt t="22015" x="9645650" y="4926013"/>
          <p14:tracePt t="22034" x="9637713" y="4933950"/>
          <p14:tracePt t="22049" x="9637713" y="4941888"/>
          <p14:tracePt t="22065" x="9629775" y="4951413"/>
          <p14:tracePt t="22086" x="9629775" y="4983163"/>
          <p14:tracePt t="22103" x="9629775" y="4992688"/>
          <p14:tracePt t="22104" x="9629775" y="5008563"/>
          <p14:tracePt t="22120" x="9645650" y="5041900"/>
          <p14:tracePt t="22137" x="9671050" y="5075238"/>
          <p14:tracePt t="22143" x="9678988" y="5091113"/>
          <p14:tracePt t="22150" x="9686925" y="5116513"/>
          <p14:tracePt t="22152" x="9694863" y="5132388"/>
          <p14:tracePt t="22158" x="9712325" y="5157788"/>
          <p14:tracePt t="22167" x="9720263" y="5175250"/>
          <p14:tracePt t="22182" x="9745663" y="5207000"/>
          <p14:tracePt t="22199" x="9761538" y="5232400"/>
          <p14:tracePt t="22217" x="9779000" y="5249863"/>
          <p14:tracePt t="22232" x="9786938" y="5265738"/>
          <p14:tracePt t="22251" x="9828213" y="5291138"/>
          <p14:tracePt t="22266" x="9836150" y="5299075"/>
          <p14:tracePt t="22269" x="9853613" y="5314950"/>
          <p14:tracePt t="22282" x="9877425" y="5340350"/>
          <p14:tracePt t="22301" x="9918700" y="5373688"/>
          <p14:tracePt t="22307" x="9928225" y="5373688"/>
          <p14:tracePt t="22316" x="9944100" y="5381625"/>
          <p14:tracePt t="22333" x="9952038" y="5389563"/>
          <p14:tracePt t="22363" x="9944100" y="5389563"/>
          <p14:tracePt t="22369" x="9936163" y="5381625"/>
          <p14:tracePt t="22386" x="9886950" y="5365750"/>
          <p14:tracePt t="22399" x="9820275" y="5348288"/>
          <p14:tracePt t="22416" x="9769475" y="5348288"/>
          <p14:tracePt t="22435" x="9720263" y="5348288"/>
          <p14:tracePt t="22450" x="9704388" y="5365750"/>
          <p14:tracePt t="22469" x="9694863" y="5389563"/>
          <p14:tracePt t="22482" x="9694863" y="5399088"/>
          <p14:tracePt t="22485" x="9694863" y="5407025"/>
          <p14:tracePt t="22499" x="9694863" y="5432425"/>
          <p14:tracePt t="22518" x="9712325" y="5481638"/>
          <p14:tracePt t="22533" x="9728200" y="5507038"/>
          <p14:tracePt t="22549" x="9753600" y="5514975"/>
          <p14:tracePt t="22576" x="9794875" y="5548313"/>
          <p14:tracePt t="22586" x="9802813" y="5548313"/>
          <p14:tracePt t="22605" x="9828213" y="5548313"/>
          <p14:tracePt t="22609" x="9844088" y="5548313"/>
          <p14:tracePt t="22618" x="9861550" y="5548313"/>
          <p14:tracePt t="22636" x="9902825" y="5507038"/>
          <p14:tracePt t="22658" x="9944100" y="5464175"/>
          <p14:tracePt t="22666" x="9952038" y="5448300"/>
          <p14:tracePt t="22683" x="9961563" y="5414963"/>
          <p14:tracePt t="22701" x="9952038" y="5373688"/>
          <p14:tracePt t="22717" x="9918700" y="5365750"/>
          <p14:tracePt t="22734" x="9844088" y="5332413"/>
          <p14:tracePt t="22749" x="9769475" y="5332413"/>
          <p14:tracePt t="22766" x="9678988" y="5357813"/>
          <p14:tracePt t="22784" x="9545638" y="5399088"/>
          <p14:tracePt t="22800" x="9496425" y="5422900"/>
          <p14:tracePt t="22816" x="9480550" y="5448300"/>
          <p14:tracePt t="22833" x="9463088" y="5473700"/>
          <p14:tracePt t="22839" x="9463088" y="5489575"/>
          <p14:tracePt t="22846" x="9463088" y="5497513"/>
          <p14:tracePt t="22852" x="9463088" y="5507038"/>
          <p14:tracePt t="22870" x="9471025" y="5522913"/>
          <p14:tracePt t="22888" x="9521825" y="5564188"/>
          <p14:tracePt t="22901" x="9537700" y="5581650"/>
          <p14:tracePt t="22916" x="9588500" y="5613400"/>
          <p14:tracePt t="22918" x="9645650" y="5630863"/>
          <p14:tracePt t="22933" x="9712325" y="5664200"/>
          <p14:tracePt t="22949" x="9786938" y="5672138"/>
          <p14:tracePt t="22967" x="9886950" y="5664200"/>
          <p14:tracePt t="22982" x="9936163" y="5630863"/>
          <p14:tracePt t="23002" x="9985375" y="5589588"/>
          <p14:tracePt t="23016" x="10002838" y="5564188"/>
          <p14:tracePt t="23033" x="10002838" y="5548313"/>
          <p14:tracePt t="23053" x="9977438" y="5497513"/>
          <p14:tracePt t="23061" x="9961563" y="5489575"/>
          <p14:tracePt t="23063" x="9952038" y="5473700"/>
          <p14:tracePt t="23072" x="9936163" y="5456238"/>
          <p14:tracePt t="23088" x="9902825" y="5422900"/>
          <p14:tracePt t="23092" x="9886950" y="5422900"/>
          <p14:tracePt t="23101" x="9869488" y="5407025"/>
          <p14:tracePt t="23116" x="9853613" y="5407025"/>
          <p14:tracePt t="23136" x="9836150" y="5399088"/>
          <p14:tracePt t="23149" x="9828213" y="5399088"/>
          <p14:tracePt t="23200" x="9828213" y="5407025"/>
          <p14:tracePt t="23211" x="9828213" y="5414963"/>
          <p14:tracePt t="23228" x="9828213" y="5422900"/>
          <p14:tracePt t="23245" x="9828213" y="5432425"/>
          <p14:tracePt t="23263" x="9828213" y="5440363"/>
          <p14:tracePt t="23273" x="9828213" y="5448300"/>
          <p14:tracePt t="23345" x="9836150" y="5448300"/>
          <p14:tracePt t="23359" x="9844088" y="5448300"/>
          <p14:tracePt t="23366" x="9853613" y="5448300"/>
          <p14:tracePt t="23388" x="9861550" y="5448300"/>
          <p14:tracePt t="23402" x="9869488" y="5448300"/>
          <p14:tracePt t="23420" x="9877425" y="5448300"/>
          <p14:tracePt t="23494" x="9877425" y="5456238"/>
          <p14:tracePt t="23498" x="9877425" y="5464175"/>
          <p14:tracePt t="23520" x="9844088" y="5481638"/>
          <p14:tracePt t="23538" x="9802813" y="5507038"/>
          <p14:tracePt t="23555" x="9720263" y="5522913"/>
          <p14:tracePt t="23571" x="9663113" y="5522913"/>
          <p14:tracePt t="23577" x="9637713" y="5522913"/>
          <p14:tracePt t="23582" x="9612313" y="5514975"/>
          <p14:tracePt t="23603" x="9545638" y="5481638"/>
          <p14:tracePt t="23619" x="9521825" y="5456238"/>
          <p14:tracePt t="23635" x="9521825" y="5440363"/>
          <p14:tracePt t="23652" x="9529763" y="5407025"/>
          <p14:tracePt t="23666" x="9555163" y="5389563"/>
          <p14:tracePt t="23683" x="9588500" y="5365750"/>
          <p14:tracePt t="23701" x="9678988" y="5340350"/>
          <p14:tracePt t="23717" x="9753600" y="5324475"/>
          <p14:tracePt t="23722" x="9794875" y="5314950"/>
          <p14:tracePt t="23732" x="9828213" y="5314950"/>
          <p14:tracePt t="23752" x="9918700" y="5307013"/>
          <p14:tracePt t="23767" x="9969500" y="5307013"/>
          <p14:tracePt t="23785" x="9985375" y="5307013"/>
          <p14:tracePt t="23800" x="9994900" y="5307013"/>
          <p14:tracePt t="23817" x="10002838" y="5307013"/>
          <p14:tracePt t="23862" x="10002838" y="5314950"/>
          <p14:tracePt t="23911" x="10002838" y="5324475"/>
          <p14:tracePt t="23951" x="10002838" y="5332413"/>
          <p14:tracePt t="23967" x="10002838" y="5340350"/>
          <p14:tracePt t="23985" x="10010775" y="5348288"/>
          <p14:tracePt t="24001" x="10010775" y="5357813"/>
          <p14:tracePt t="24080" x="10002838" y="5357813"/>
          <p14:tracePt t="24094" x="9994900" y="5357813"/>
          <p14:tracePt t="24111" x="9985375" y="5357813"/>
          <p14:tracePt t="24118" x="9977438" y="5357813"/>
          <p14:tracePt t="24137" x="9977438" y="5365750"/>
          <p14:tracePt t="24152" x="9969500" y="5365750"/>
          <p14:tracePt t="24169" x="9961563" y="5365750"/>
          <p14:tracePt t="24184" x="9952038" y="5365750"/>
          <p14:tracePt t="24200" x="9944100" y="5365750"/>
          <p14:tracePt t="24355" x="9952038" y="5365750"/>
          <p14:tracePt t="24424" x="9961563" y="5365750"/>
          <p14:tracePt t="24519" x="9969500" y="5365750"/>
          <p14:tracePt t="24542" x="9969500" y="5357813"/>
          <p14:tracePt t="24547" x="9969500" y="5348288"/>
          <p14:tracePt t="24560" x="9969500" y="5340350"/>
          <p14:tracePt t="24562" x="9969500" y="5332413"/>
          <p14:tracePt t="24568" x="9969500" y="5324475"/>
          <p14:tracePt t="24584" x="9969500" y="5314950"/>
          <p14:tracePt t="24603" x="9977438" y="5307013"/>
          <p14:tracePt t="24605" x="9977438" y="5299075"/>
          <p14:tracePt t="24619" x="9977438" y="5291138"/>
          <p14:tracePt t="24637" x="9977438" y="5281613"/>
          <p14:tracePt t="24651" x="9977438" y="5273675"/>
          <p14:tracePt t="24752" x="9969500" y="5273675"/>
          <p14:tracePt t="24762" x="9961563" y="5273675"/>
          <p14:tracePt t="24772" x="9952038" y="5273675"/>
          <p14:tracePt t="24784" x="9936163" y="5281613"/>
          <p14:tracePt t="24801" x="9910763" y="5281613"/>
          <p14:tracePt t="24818" x="9869488" y="5281613"/>
          <p14:tracePt t="24833" x="9802813" y="5265738"/>
          <p14:tracePt t="24853" x="9604375" y="5199063"/>
          <p14:tracePt t="24871" x="8932863" y="4959350"/>
          <p14:tracePt t="24887" x="8218488" y="4627563"/>
          <p14:tracePt t="24901" x="7729538" y="4370388"/>
          <p14:tracePt t="24917" x="7397750" y="4162425"/>
          <p14:tracePt t="24934" x="7181850" y="4021138"/>
          <p14:tracePt t="24936" x="7091363" y="3989388"/>
          <p14:tracePt t="24951" x="6958013" y="3914775"/>
          <p14:tracePt t="24969" x="6875463" y="3871913"/>
          <p14:tracePt t="25250" x="6859588" y="3871913"/>
          <p14:tracePt t="25263" x="6808788" y="3871913"/>
          <p14:tracePt t="25269" x="6784975" y="3871913"/>
          <p14:tracePt t="25285" x="6734175" y="3871913"/>
          <p14:tracePt t="25293" x="6726238" y="3871913"/>
          <p14:tracePt t="25298" x="6710363" y="3871913"/>
          <p14:tracePt t="25304" x="6700838" y="3871913"/>
          <p14:tracePt t="25319" x="6677025" y="3871913"/>
          <p14:tracePt t="25335" x="6667500" y="3871913"/>
          <p14:tracePt t="25352" x="6659563" y="3871913"/>
          <p14:tracePt t="25370" x="6651625" y="3881438"/>
          <p14:tracePt t="25384" x="6643688" y="3889375"/>
          <p14:tracePt t="25417" x="6651625" y="3889375"/>
          <p14:tracePt t="25434" x="6659563" y="3889375"/>
          <p14:tracePt t="25440" x="6667500" y="3897313"/>
          <p14:tracePt t="25455" x="6684963" y="3897313"/>
          <p14:tracePt t="25462" x="6692900" y="3905250"/>
          <p14:tracePt t="25466" x="6700838" y="3905250"/>
          <p14:tracePt t="25478" x="6710363" y="3914775"/>
          <p14:tracePt t="25501" x="6718300" y="3922713"/>
          <p14:tracePt t="25504" x="6726238" y="3922713"/>
          <p14:tracePt t="25509" x="6734175" y="3922713"/>
          <p14:tracePt t="25515" x="6743700" y="3922713"/>
          <p14:tracePt t="25537" x="6751638" y="3930650"/>
          <p14:tracePt t="25550" x="6751638" y="3938588"/>
          <p14:tracePt t="25567" x="6759575" y="3946525"/>
          <p14:tracePt t="25586" x="6775450" y="3956050"/>
          <p14:tracePt t="25603" x="6784975" y="3956050"/>
          <p14:tracePt t="25620" x="6792913" y="3956050"/>
          <p14:tracePt t="25672" x="6792913" y="3963988"/>
          <p14:tracePt t="25689" x="6792913" y="3971925"/>
          <p14:tracePt t="25696" x="6775450" y="3971925"/>
          <p14:tracePt t="25703" x="6759575" y="3971925"/>
          <p14:tracePt t="25721" x="6692900" y="3971925"/>
          <p14:tracePt t="25734" x="6453188" y="3956050"/>
          <p14:tracePt t="25753" x="4411663" y="3673475"/>
          <p14:tracePt t="25768" x="3963988" y="3657600"/>
          <p14:tracePt t="25770" x="3441700" y="3582988"/>
          <p14:tracePt t="25784" x="2497138" y="3565525"/>
          <p14:tracePt t="25803" x="1277938" y="3565525"/>
          <p14:tracePt t="25818" x="879475" y="3532188"/>
          <p14:tracePt t="25837" x="455613" y="3449638"/>
          <p14:tracePt t="25844" x="339725" y="3441700"/>
          <p14:tracePt t="25851" x="257175" y="3424238"/>
          <p14:tracePt t="25873" x="66675" y="3390900"/>
          <p14:tracePt t="26095" x="1427163" y="4054475"/>
          <p14:tracePt t="26104" x="1800225" y="4154488"/>
          <p14:tracePt t="26120" x="2379663" y="4344988"/>
          <p14:tracePt t="26135" x="3043238" y="4502150"/>
          <p14:tracePt t="26153" x="4495800" y="4576763"/>
          <p14:tracePt t="26168" x="4992688" y="4527550"/>
          <p14:tracePt t="26184" x="5316538" y="4452938"/>
          <p14:tracePt t="26201" x="5524500" y="4378325"/>
          <p14:tracePt t="26203" x="5599113" y="4352925"/>
          <p14:tracePt t="26217" x="5630863" y="4329113"/>
          <p14:tracePt t="26235" x="5640388" y="4321175"/>
          <p14:tracePt t="26250" x="5640388" y="4311650"/>
          <p14:tracePt t="26268" x="5630863" y="4311650"/>
          <p14:tracePt t="26285" x="5589588" y="4311650"/>
          <p14:tracePt t="26302" x="5507038" y="4311650"/>
          <p14:tracePt t="26318" x="5357813" y="4321175"/>
          <p14:tracePt t="26341" x="4727575" y="4321175"/>
          <p14:tracePt t="26353" x="4570413" y="4321175"/>
          <p14:tracePt t="26355" x="4421188" y="4311650"/>
          <p14:tracePt t="26371" x="4179888" y="4321175"/>
          <p14:tracePt t="26388" x="3906838" y="4321175"/>
          <p14:tracePt t="26390" x="3773488" y="4329113"/>
          <p14:tracePt t="26401" x="3657600" y="4329113"/>
          <p14:tracePt t="26418" x="3351213" y="4311650"/>
          <p14:tracePt t="26435" x="3243263" y="4303713"/>
          <p14:tracePt t="26451" x="3201988" y="4303713"/>
          <p14:tracePt t="26467" x="3168650" y="4303713"/>
          <p14:tracePt t="26501" x="3184525" y="4303713"/>
          <p14:tracePt t="26519" x="3225800" y="4303713"/>
          <p14:tracePt t="26525" x="3251200" y="4303713"/>
          <p14:tracePt t="26534" x="3300413" y="4303713"/>
          <p14:tracePt t="26541" x="3367088" y="4303713"/>
          <p14:tracePt t="26544" x="3482975" y="4321175"/>
          <p14:tracePt t="26552" x="3765550" y="4321175"/>
          <p14:tracePt t="26573" x="5383213" y="4187825"/>
          <p14:tracePt t="26588" x="5764213" y="4129088"/>
          <p14:tracePt t="26601" x="6013450" y="4064000"/>
          <p14:tracePt t="26623" x="6170613" y="4021138"/>
          <p14:tracePt t="26637" x="6170613" y="4013200"/>
          <p14:tracePt t="26655" x="6162675" y="4013200"/>
          <p14:tracePt t="26669" x="6154738" y="4013200"/>
          <p14:tracePt t="26685" x="6088063" y="4013200"/>
          <p14:tracePt t="26701" x="5913438" y="3997325"/>
          <p14:tracePt t="26719" x="4429125" y="3971925"/>
          <p14:tracePt t="26734" x="3541713" y="3971925"/>
          <p14:tracePt t="26752" x="2986088" y="3979863"/>
          <p14:tracePt t="26755" x="2778125" y="3979863"/>
          <p14:tracePt t="26770" x="2463800" y="3997325"/>
          <p14:tracePt t="26775" x="2330450" y="4013200"/>
          <p14:tracePt t="26784" x="2263775" y="4021138"/>
          <p14:tracePt t="26806" x="2181225" y="4046538"/>
          <p14:tracePt t="26810" x="2181225" y="4054475"/>
          <p14:tracePt t="26825" x="2197100" y="4064000"/>
          <p14:tracePt t="26837" x="2206625" y="4071938"/>
          <p14:tracePt t="26838" x="2222500" y="4079875"/>
          <p14:tracePt t="26856" x="2273300" y="4105275"/>
          <p14:tracePt t="26868" x="2371725" y="4138613"/>
          <p14:tracePt t="26884" x="2497138" y="4171950"/>
          <p14:tracePt t="26901" x="2703513" y="4246563"/>
          <p14:tracePt t="26903" x="2878138" y="4303713"/>
          <p14:tracePt t="26918" x="3533775" y="4527550"/>
          <p14:tracePt t="26936" x="4097338" y="4684713"/>
          <p14:tracePt t="26951" x="4379913" y="4735513"/>
          <p14:tracePt t="26968" x="4594225" y="4759325"/>
          <p14:tracePt t="26987" x="4727575" y="4768850"/>
          <p14:tracePt t="27001" x="4768850" y="4784725"/>
          <p14:tracePt t="27018" x="4768850" y="4792663"/>
          <p14:tracePt t="27037" x="4768850" y="4818063"/>
          <p14:tracePt t="27052" x="4768850" y="4843463"/>
          <p14:tracePt t="27072" x="4768850" y="4851400"/>
          <p14:tracePt t="27086" x="4752975" y="4867275"/>
          <p14:tracePt t="27104" x="4735513" y="4892675"/>
          <p14:tracePt t="27124" x="4727575" y="4892675"/>
          <p14:tracePt t="27134" x="4727575" y="4900613"/>
          <p14:tracePt t="27164" x="4727575" y="4908550"/>
          <p14:tracePt t="27188" x="4735513" y="4908550"/>
          <p14:tracePt t="27195" x="4743450" y="4908550"/>
          <p14:tracePt t="27203" x="4752975" y="4908550"/>
          <p14:tracePt t="27218" x="4760913" y="4918075"/>
          <p14:tracePt t="27235" x="4768850" y="4926013"/>
          <p14:tracePt t="27240" x="4776788" y="4926013"/>
          <p14:tracePt t="27251" x="4786313" y="4933950"/>
          <p14:tracePt t="27269" x="4802188" y="4933950"/>
          <p14:tracePt t="27290" x="4818063" y="4933950"/>
          <p14:tracePt t="27301" x="4835525" y="4933950"/>
          <p14:tracePt t="27323" x="4851400" y="4933950"/>
          <p14:tracePt t="27328" x="4860925" y="4933950"/>
          <p14:tracePt t="27346" x="4868863" y="4933950"/>
          <p14:tracePt t="27350" x="4876800" y="4933950"/>
          <p14:tracePt t="27371" x="4892675" y="4926013"/>
          <p14:tracePt t="27389" x="4910138" y="4918075"/>
          <p14:tracePt t="27401" x="4918075" y="4908550"/>
          <p14:tracePt t="27419" x="4935538" y="4900613"/>
          <p14:tracePt t="27434" x="4951413" y="4900613"/>
          <p14:tracePt t="27452" x="4959350" y="4892675"/>
          <p14:tracePt t="27471" x="4984750" y="4892675"/>
          <p14:tracePt t="27485" x="5000625" y="4892675"/>
          <p14:tracePt t="27503" x="5018088" y="4892675"/>
          <p14:tracePt t="27518" x="5026025" y="4892675"/>
          <p14:tracePt t="27535" x="5041900" y="4884738"/>
          <p14:tracePt t="27553" x="5041900" y="4876800"/>
          <p14:tracePt t="27568" x="5041900" y="4867275"/>
          <p14:tracePt t="27587" x="5051425" y="4867275"/>
          <p14:tracePt t="35929" x="5149850" y="4843463"/>
          <p14:tracePt t="35935" x="5200650" y="4843463"/>
          <p14:tracePt t="35941" x="5224463" y="4833938"/>
          <p14:tracePt t="35957" x="5283200" y="4826000"/>
          <p14:tracePt t="35988" x="5332413" y="4818063"/>
          <p14:tracePt t="35994" x="5341938" y="4818063"/>
          <p14:tracePt t="36000" x="5349875" y="4818063"/>
          <p14:tracePt t="36003" x="5357813" y="4818063"/>
          <p14:tracePt t="36028" x="5391150" y="4810125"/>
          <p14:tracePt t="36047" x="5416550" y="4792663"/>
          <p14:tracePt t="36055" x="5424488" y="4792663"/>
          <p14:tracePt t="36072" x="5440363" y="4784725"/>
          <p14:tracePt t="36091" x="5457825" y="4759325"/>
          <p14:tracePt t="36107" x="5465763" y="4759325"/>
          <p14:tracePt t="36112" x="5473700" y="4751388"/>
          <p14:tracePt t="36124" x="5481638" y="4743450"/>
          <p14:tracePt t="36139" x="5499100" y="4727575"/>
          <p14:tracePt t="36157" x="5507038" y="4702175"/>
          <p14:tracePt t="36174" x="5581650" y="4643438"/>
          <p14:tracePt t="36190" x="5656263" y="4568825"/>
          <p14:tracePt t="36205" x="5797550" y="4452938"/>
          <p14:tracePt t="36223" x="6378575" y="4079875"/>
          <p14:tracePt t="36240" x="6818313" y="3806825"/>
          <p14:tracePt t="36250" x="6958013" y="3706813"/>
          <p14:tracePt t="36257" x="7132638" y="3598863"/>
          <p14:tracePt t="36264" x="7207250" y="3549650"/>
          <p14:tracePt t="36269" x="7256463" y="3508375"/>
          <p14:tracePt t="36277" x="7315200" y="3475038"/>
          <p14:tracePt t="36289" x="7356475" y="3441700"/>
          <p14:tracePt t="36310" x="7456488" y="3333750"/>
          <p14:tracePt t="36324" x="7605713" y="3117850"/>
          <p14:tracePt t="36327" x="7729538" y="2935288"/>
          <p14:tracePt t="36342" x="8053388" y="2312988"/>
          <p14:tracePt t="36356" x="8194675" y="1965325"/>
          <p14:tracePt t="36362" x="8534400" y="1219200"/>
          <p14:tracePt t="36372" x="8742363" y="771525"/>
          <p14:tracePt t="36376" x="8948738" y="3159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BED6E-104F-EBEB-922A-6895822FD41E}"/>
              </a:ext>
            </a:extLst>
          </p:cNvPr>
          <p:cNvSpPr>
            <a:spLocks noGrp="1"/>
          </p:cNvSpPr>
          <p:nvPr>
            <p:ph type="title"/>
          </p:nvPr>
        </p:nvSpPr>
        <p:spPr>
          <a:xfrm>
            <a:off x="465291" y="305894"/>
            <a:ext cx="10515600" cy="1325563"/>
          </a:xfrm>
        </p:spPr>
        <p:txBody>
          <a:bodyPr/>
          <a:lstStyle/>
          <a:p>
            <a:r>
              <a:rPr lang="en-US" dirty="0"/>
              <a:t>Rewards</a:t>
            </a:r>
          </a:p>
        </p:txBody>
      </p:sp>
      <p:sp>
        <p:nvSpPr>
          <p:cNvPr id="3" name="TextBox 2">
            <a:extLst>
              <a:ext uri="{FF2B5EF4-FFF2-40B4-BE49-F238E27FC236}">
                <a16:creationId xmlns:a16="http://schemas.microsoft.com/office/drawing/2014/main" id="{7AD20141-CE63-9D46-C9C2-C1A26106DE27}"/>
              </a:ext>
            </a:extLst>
          </p:cNvPr>
          <p:cNvSpPr txBox="1"/>
          <p:nvPr/>
        </p:nvSpPr>
        <p:spPr>
          <a:xfrm>
            <a:off x="416481" y="1464658"/>
            <a:ext cx="3170227" cy="1446550"/>
          </a:xfrm>
          <a:prstGeom prst="rect">
            <a:avLst/>
          </a:prstGeom>
          <a:noFill/>
        </p:spPr>
        <p:txBody>
          <a:bodyPr wrap="none" rtlCol="0">
            <a:spAutoFit/>
          </a:bodyPr>
          <a:lstStyle/>
          <a:p>
            <a:pPr marL="285750" indent="-285750">
              <a:buFont typeface="Arial" panose="020B0604020202020204" pitchFamily="34" charset="0"/>
              <a:buChar char="•"/>
            </a:pPr>
            <a:r>
              <a:rPr lang="en-US" sz="2200" dirty="0"/>
              <a:t>Boundary Reward</a:t>
            </a:r>
          </a:p>
          <a:p>
            <a:pPr marL="285750" indent="-285750">
              <a:buFont typeface="Arial" panose="020B0604020202020204" pitchFamily="34" charset="0"/>
              <a:buChar char="•"/>
            </a:pPr>
            <a:r>
              <a:rPr lang="en-US" sz="2200" dirty="0"/>
              <a:t>Distance Reward</a:t>
            </a:r>
          </a:p>
          <a:p>
            <a:pPr marL="285750" indent="-285750">
              <a:buFont typeface="Arial" panose="020B0604020202020204" pitchFamily="34" charset="0"/>
              <a:buChar char="•"/>
            </a:pPr>
            <a:r>
              <a:rPr lang="en-US" sz="2200" dirty="0"/>
              <a:t>Target Moment Reward</a:t>
            </a:r>
          </a:p>
          <a:p>
            <a:pPr marL="285750" indent="-285750">
              <a:buFont typeface="Arial" panose="020B0604020202020204" pitchFamily="34" charset="0"/>
              <a:buChar char="•"/>
            </a:pPr>
            <a:r>
              <a:rPr lang="en-US" sz="2200" dirty="0"/>
              <a:t>Collision Reward</a:t>
            </a:r>
          </a:p>
        </p:txBody>
      </p:sp>
      <p:pic>
        <p:nvPicPr>
          <p:cNvPr id="4" name="Picture 3" descr="A graph with colored circles and dots&#10;&#10;Description automatically generated">
            <a:extLst>
              <a:ext uri="{FF2B5EF4-FFF2-40B4-BE49-F238E27FC236}">
                <a16:creationId xmlns:a16="http://schemas.microsoft.com/office/drawing/2014/main" id="{32F75502-210F-83D9-62F6-347198AC0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74422" y="-96509"/>
            <a:ext cx="5432023" cy="543202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B2EB6BB-260A-8937-0F97-735A3C08A4EA}"/>
                  </a:ext>
                </a:extLst>
              </p:cNvPr>
              <p:cNvSpPr txBox="1"/>
              <p:nvPr/>
            </p:nvSpPr>
            <p:spPr>
              <a:xfrm>
                <a:off x="-73914" y="3228304"/>
                <a:ext cx="3530149"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𝑟𝑒𝑤𝑎𝑟</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𝑏𝑜𝑢𝑛𝑑𝑟𝑦</m:t>
                          </m:r>
                        </m:sub>
                      </m:sSub>
                      <m:r>
                        <a:rPr lang="en-US" i="0">
                          <a:latin typeface="Cambria Math" panose="02040503050406030204" pitchFamily="18" charset="0"/>
                        </a:rPr>
                        <m:t> +=−</m:t>
                      </m:r>
                      <m:r>
                        <a:rPr lang="en-US" b="0" i="0" smtClean="0">
                          <a:latin typeface="Cambria Math" panose="02040503050406030204" pitchFamily="18" charset="0"/>
                        </a:rPr>
                        <m:t>150</m:t>
                      </m:r>
                    </m:oMath>
                  </m:oMathPara>
                </a14:m>
                <a:endParaRPr lang="en-US" dirty="0"/>
              </a:p>
            </p:txBody>
          </p:sp>
        </mc:Choice>
        <mc:Fallback xmlns="">
          <p:sp>
            <p:nvSpPr>
              <p:cNvPr id="6" name="TextBox 5">
                <a:extLst>
                  <a:ext uri="{FF2B5EF4-FFF2-40B4-BE49-F238E27FC236}">
                    <a16:creationId xmlns:a16="http://schemas.microsoft.com/office/drawing/2014/main" id="{AB2EB6BB-260A-8937-0F97-735A3C08A4EA}"/>
                  </a:ext>
                </a:extLst>
              </p:cNvPr>
              <p:cNvSpPr txBox="1">
                <a:spLocks noRot="1" noChangeAspect="1" noMove="1" noResize="1" noEditPoints="1" noAdjustHandles="1" noChangeArrowheads="1" noChangeShapeType="1" noTextEdit="1"/>
              </p:cNvSpPr>
              <p:nvPr/>
            </p:nvSpPr>
            <p:spPr>
              <a:xfrm>
                <a:off x="-73914" y="3228304"/>
                <a:ext cx="3530149" cy="391261"/>
              </a:xfrm>
              <a:prstGeom prst="rect">
                <a:avLst/>
              </a:prstGeom>
              <a:blipFill>
                <a:blip r:embed="rId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75129C-EACA-AE1C-4182-A12DE828347C}"/>
                  </a:ext>
                </a:extLst>
              </p:cNvPr>
              <p:cNvSpPr txBox="1"/>
              <p:nvPr/>
            </p:nvSpPr>
            <p:spPr>
              <a:xfrm>
                <a:off x="-73914" y="4971807"/>
                <a:ext cx="9346301" cy="14639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i="1" smtClean="0">
                          <a:latin typeface="Cambria Math" panose="02040503050406030204" pitchFamily="18" charset="0"/>
                        </a:rPr>
                        <m:t>𝑒𝑤𝑎𝑟</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𝑑𝑖𝑠𝑡𝑎𝑛𝑐𝑒</m:t>
                          </m:r>
                        </m:sub>
                      </m:sSub>
                      <m:r>
                        <a:rPr lang="en-US" i="0">
                          <a:latin typeface="Cambria Math" panose="02040503050406030204" pitchFamily="18" charset="0"/>
                        </a:rPr>
                        <m:t> +=</m:t>
                      </m:r>
                      <m:d>
                        <m:dPr>
                          <m:begChr m:val="{"/>
                          <m:endChr m:val=""/>
                          <m:ctrlPr>
                            <a:rPr lang="en-US" i="1">
                              <a:solidFill>
                                <a:srgbClr val="836967"/>
                              </a:solidFill>
                              <a:latin typeface="Cambria Math" panose="02040503050406030204" pitchFamily="18" charset="0"/>
                            </a:rPr>
                          </m:ctrlPr>
                        </m:dPr>
                        <m:e>
                          <m:eqArr>
                            <m:eqArrPr>
                              <m:ctrlPr>
                                <a:rPr lang="en-US" i="1">
                                  <a:latin typeface="Cambria Math" panose="02040503050406030204" pitchFamily="18" charset="0"/>
                                </a:rPr>
                              </m:ctrlPr>
                            </m:eqArrPr>
                            <m:e>
                              <m:r>
                                <a:rPr lang="en-US" i="1">
                                  <a:latin typeface="Cambria Math" panose="02040503050406030204" pitchFamily="18" charset="0"/>
                                </a:rPr>
                                <m:t>−10∗</m:t>
                              </m:r>
                              <m:d>
                                <m:dPr>
                                  <m:ctrlPr>
                                    <a:rPr lang="en-US" i="1">
                                      <a:latin typeface="Cambria Math" panose="02040503050406030204" pitchFamily="18" charset="0"/>
                                    </a:rPr>
                                  </m:ctrlPr>
                                </m:dPr>
                                <m:e>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𝑖𝑑𝑒𝑎𝑙</m:t>
                                      </m:r>
                                    </m:sub>
                                  </m:sSub>
                                </m:e>
                              </m:d>
                              <m:r>
                                <a:rPr lang="en-US" i="1">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𝑝</m:t>
                                      </m:r>
                                    </m:sub>
                                  </m:sSub>
                                  <m:r>
                                    <a:rPr lang="en-US" i="1">
                                      <a:latin typeface="Cambria Math" panose="02040503050406030204" pitchFamily="18" charset="0"/>
                                    </a:rPr>
                                    <m:t>&gt;</m:t>
                                  </m:r>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𝑖𝑑𝑒𝑎𝑙</m:t>
                                      </m:r>
                                    </m:sub>
                                  </m:sSub>
                                  <m:r>
                                    <a:rPr lang="en-US" i="1">
                                      <a:latin typeface="Cambria Math" panose="02040503050406030204" pitchFamily="18" charset="0"/>
                                    </a:rPr>
                                    <m:t>+</m:t>
                                  </m:r>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𝑡𝑜𝑙𝑒𝑟𝑎𝑛𝑐𝑒</m:t>
                                      </m:r>
                                    </m:sub>
                                  </m:sSub>
                                </m:e>
                              </m:d>
                            </m:e>
                            <m:e>
                              <m:r>
                                <a:rPr lang="en-US" i="1">
                                  <a:latin typeface="Cambria Math" panose="02040503050406030204" pitchFamily="18" charset="0"/>
                                </a:rPr>
                                <m:t>10→ </m:t>
                              </m:r>
                              <m:d>
                                <m:dPr>
                                  <m:ctrlPr>
                                    <a:rPr lang="en-US" i="1">
                                      <a:latin typeface="Cambria Math" panose="02040503050406030204" pitchFamily="18" charset="0"/>
                                    </a:rPr>
                                  </m:ctrlPr>
                                </m:dPr>
                                <m:e>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𝑖𝑑𝑒𝑎𝑙</m:t>
                                      </m:r>
                                    </m:sub>
                                  </m:sSub>
                                  <m:r>
                                    <a:rPr lang="en-US" i="1">
                                      <a:latin typeface="Cambria Math" panose="02040503050406030204" pitchFamily="18" charset="0"/>
                                    </a:rPr>
                                    <m:t>−</m:t>
                                  </m:r>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𝑡𝑜𝑙𝑒𝑟𝑎𝑛𝑐𝑒</m:t>
                                      </m:r>
                                    </m:sub>
                                  </m:sSub>
                                  <m:r>
                                    <a:rPr lang="en-US" i="1">
                                      <a:latin typeface="Cambria Math" panose="02040503050406030204" pitchFamily="18" charset="0"/>
                                    </a:rPr>
                                    <m:t>≤</m:t>
                                  </m:r>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𝑝</m:t>
                                      </m:r>
                                    </m:sub>
                                  </m:sSub>
                                  <m:r>
                                    <a:rPr lang="en-US" i="1">
                                      <a:latin typeface="Cambria Math" panose="02040503050406030204" pitchFamily="18" charset="0"/>
                                    </a:rPr>
                                    <m:t>≤</m:t>
                                  </m:r>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𝑖𝑑𝑒𝑎𝑙</m:t>
                                      </m:r>
                                    </m:sub>
                                  </m:sSub>
                                  <m:r>
                                    <a:rPr lang="en-US" i="1">
                                      <a:latin typeface="Cambria Math" panose="02040503050406030204" pitchFamily="18" charset="0"/>
                                    </a:rPr>
                                    <m:t>+</m:t>
                                  </m:r>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𝑡𝑜𝑙𝑒𝑟𝑎𝑛𝑐𝑒</m:t>
                                      </m:r>
                                    </m:sub>
                                  </m:sSub>
                                </m:e>
                              </m:d>
                            </m:e>
                            <m:e>
                              <m:r>
                                <a:rPr lang="en-US" i="1">
                                  <a:latin typeface="Cambria Math" panose="02040503050406030204" pitchFamily="18" charset="0"/>
                                </a:rPr>
                                <m:t>−10∗</m:t>
                              </m:r>
                              <m:r>
                                <a:rPr lang="en-US" i="1">
                                  <a:latin typeface="Cambria Math" panose="02040503050406030204" pitchFamily="18" charset="0"/>
                                </a:rPr>
                                <m:t>𝑐𝑙𝑖𝑝</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𝑝</m:t>
                                      </m:r>
                                    </m:sub>
                                  </m:sSub>
                                </m:den>
                              </m:f>
                              <m:r>
                                <a:rPr lang="en-US" i="1">
                                  <a:latin typeface="Cambria Math" panose="02040503050406030204" pitchFamily="18" charset="0"/>
                                </a:rPr>
                                <m:t>,0,5]→</m:t>
                              </m:r>
                              <m:d>
                                <m:dPr>
                                  <m:ctrlPr>
                                    <a:rPr lang="en-US" i="1">
                                      <a:latin typeface="Cambria Math" panose="02040503050406030204" pitchFamily="18" charset="0"/>
                                    </a:rPr>
                                  </m:ctrlPr>
                                </m:dPr>
                                <m:e>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𝑝</m:t>
                                      </m:r>
                                    </m:sub>
                                  </m:sSub>
                                  <m:r>
                                    <a:rPr lang="en-US" i="1">
                                      <a:latin typeface="Cambria Math" panose="02040503050406030204" pitchFamily="18" charset="0"/>
                                    </a:rPr>
                                    <m:t>&lt;</m:t>
                                  </m:r>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𝑖𝑑𝑒𝑎𝑙</m:t>
                                      </m:r>
                                    </m:sub>
                                  </m:sSub>
                                  <m:r>
                                    <a:rPr lang="en-US" i="1">
                                      <a:latin typeface="Cambria Math" panose="02040503050406030204" pitchFamily="18" charset="0"/>
                                    </a:rPr>
                                    <m:t>−</m:t>
                                  </m:r>
                                  <m:r>
                                    <a:rPr lang="en-US" i="1">
                                      <a:latin typeface="Cambria Math" panose="02040503050406030204" pitchFamily="18" charset="0"/>
                                    </a:rPr>
                                    <m:t>𝑑𝑖𝑠</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𝑡𝑜𝑙𝑒𝑟𝑎𝑛𝑐𝑒</m:t>
                                      </m:r>
                                    </m:sub>
                                  </m:sSub>
                                </m:e>
                              </m:d>
                            </m:e>
                          </m:eqArr>
                        </m:e>
                      </m:d>
                    </m:oMath>
                  </m:oMathPara>
                </a14:m>
                <a:endParaRPr lang="en-US" dirty="0"/>
              </a:p>
            </p:txBody>
          </p:sp>
        </mc:Choice>
        <mc:Fallback xmlns="">
          <p:sp>
            <p:nvSpPr>
              <p:cNvPr id="8" name="TextBox 7">
                <a:extLst>
                  <a:ext uri="{FF2B5EF4-FFF2-40B4-BE49-F238E27FC236}">
                    <a16:creationId xmlns:a16="http://schemas.microsoft.com/office/drawing/2014/main" id="{1F75129C-EACA-AE1C-4182-A12DE828347C}"/>
                  </a:ext>
                </a:extLst>
              </p:cNvPr>
              <p:cNvSpPr txBox="1">
                <a:spLocks noRot="1" noChangeAspect="1" noMove="1" noResize="1" noEditPoints="1" noAdjustHandles="1" noChangeArrowheads="1" noChangeShapeType="1" noTextEdit="1"/>
              </p:cNvSpPr>
              <p:nvPr/>
            </p:nvSpPr>
            <p:spPr>
              <a:xfrm>
                <a:off x="-73914" y="4971807"/>
                <a:ext cx="9346301" cy="146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A6FB0D9-7F90-88E7-50D9-011051E8C28A}"/>
                  </a:ext>
                </a:extLst>
              </p:cNvPr>
              <p:cNvSpPr txBox="1"/>
              <p:nvPr/>
            </p:nvSpPr>
            <p:spPr>
              <a:xfrm>
                <a:off x="251580" y="3649053"/>
                <a:ext cx="6097348" cy="391261"/>
              </a:xfrm>
              <a:prstGeom prst="rect">
                <a:avLst/>
              </a:prstGeom>
              <a:noFill/>
            </p:spPr>
            <p:txBody>
              <a:bodyPr wrap="square">
                <a:spAutoFit/>
              </a:bodyPr>
              <a:lstStyle/>
              <a:p>
                <a14:m>
                  <m:oMath xmlns:m="http://schemas.openxmlformats.org/officeDocument/2006/math">
                    <m:r>
                      <a:rPr lang="en-US" i="1" smtClean="0">
                        <a:latin typeface="Cambria Math" panose="02040503050406030204" pitchFamily="18" charset="0"/>
                      </a:rPr>
                      <m:t>𝑟𝑒𝑤𝑎𝑟</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𝑚𝑜𝑣𝑒𝑚𝑒𝑛𝑡</m:t>
                        </m:r>
                      </m:sub>
                    </m:sSub>
                    <m:r>
                      <a:rPr lang="en-US" i="0">
                        <a:latin typeface="Cambria Math" panose="02040503050406030204" pitchFamily="18" charset="0"/>
                      </a:rPr>
                      <m:t> += −30∗</m:t>
                    </m:r>
                    <m:r>
                      <a:rPr lang="en-US" b="0" i="1" smtClean="0">
                        <a:latin typeface="Cambria Math" panose="02040503050406030204" pitchFamily="18" charset="0"/>
                      </a:rPr>
                      <m:t>|</m:t>
                    </m:r>
                    <m:r>
                      <a:rPr lang="en-US" i="1">
                        <a:latin typeface="Cambria Math" panose="02040503050406030204" pitchFamily="18" charset="0"/>
                      </a:rPr>
                      <m:t>𝑎𝑐𝑡𝑖𝑜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𝑦</m:t>
                        </m:r>
                      </m:sub>
                    </m:sSub>
                    <m:r>
                      <a:rPr lang="en-US" b="0" i="0" smtClean="0">
                        <a:latin typeface="Cambria Math" panose="02040503050406030204" pitchFamily="18" charset="0"/>
                      </a:rPr>
                      <m:t>|</m:t>
                    </m:r>
                    <m:r>
                      <a:rPr lang="en-US" i="0">
                        <a:latin typeface="Cambria Math" panose="02040503050406030204" pitchFamily="18" charset="0"/>
                      </a:rPr>
                      <m:t>+ −1∗</m:t>
                    </m:r>
                    <m:r>
                      <a:rPr lang="en-US" b="0" i="0" smtClean="0">
                        <a:latin typeface="Cambria Math" panose="02040503050406030204" pitchFamily="18" charset="0"/>
                      </a:rPr>
                      <m:t>|</m:t>
                    </m:r>
                    <m:r>
                      <a:rPr lang="en-US" i="1">
                        <a:latin typeface="Cambria Math" panose="02040503050406030204" pitchFamily="18" charset="0"/>
                      </a:rPr>
                      <m:t>𝑎𝑐𝑡𝑖𝑜</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𝑛</m:t>
                        </m:r>
                      </m:e>
                      <m:sub>
                        <m:r>
                          <a:rPr lang="en-US" i="1">
                            <a:latin typeface="Cambria Math" panose="02040503050406030204" pitchFamily="18" charset="0"/>
                          </a:rPr>
                          <m:t>𝑥</m:t>
                        </m:r>
                      </m:sub>
                    </m:sSub>
                  </m:oMath>
                </a14:m>
                <a:r>
                  <a:rPr lang="en-US" dirty="0"/>
                  <a:t>|</a:t>
                </a:r>
              </a:p>
            </p:txBody>
          </p:sp>
        </mc:Choice>
        <mc:Fallback xmlns="">
          <p:sp>
            <p:nvSpPr>
              <p:cNvPr id="10" name="TextBox 9">
                <a:extLst>
                  <a:ext uri="{FF2B5EF4-FFF2-40B4-BE49-F238E27FC236}">
                    <a16:creationId xmlns:a16="http://schemas.microsoft.com/office/drawing/2014/main" id="{0A6FB0D9-7F90-88E7-50D9-011051E8C28A}"/>
                  </a:ext>
                </a:extLst>
              </p:cNvPr>
              <p:cNvSpPr txBox="1">
                <a:spLocks noRot="1" noChangeAspect="1" noMove="1" noResize="1" noEditPoints="1" noAdjustHandles="1" noChangeArrowheads="1" noChangeShapeType="1" noTextEdit="1"/>
              </p:cNvSpPr>
              <p:nvPr/>
            </p:nvSpPr>
            <p:spPr>
              <a:xfrm>
                <a:off x="251580" y="3649053"/>
                <a:ext cx="6097348" cy="391261"/>
              </a:xfrm>
              <a:prstGeom prst="rect">
                <a:avLst/>
              </a:prstGeom>
              <a:blipFill>
                <a:blip r:embed="rId9"/>
                <a:stretch>
                  <a:fillRect t="-7813"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8407D1-09CF-2A28-404C-1DAED0FB0368}"/>
                  </a:ext>
                </a:extLst>
              </p:cNvPr>
              <p:cNvSpPr txBox="1"/>
              <p:nvPr/>
            </p:nvSpPr>
            <p:spPr>
              <a:xfrm>
                <a:off x="99993" y="3992801"/>
                <a:ext cx="6097348" cy="7167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𝑟𝑒𝑤𝑎𝑟</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𝑐𝑜𝑙𝑙𝑖𝑠𝑖𝑜𝑛</m:t>
                          </m:r>
                        </m:sub>
                      </m:sSub>
                      <m:r>
                        <a:rPr lang="en-US" i="0">
                          <a:latin typeface="Cambria Math" panose="02040503050406030204" pitchFamily="18" charset="0"/>
                        </a:rPr>
                        <m:t> += −20∗</m:t>
                      </m:r>
                      <m:r>
                        <a:rPr lang="en-US" i="1">
                          <a:latin typeface="Cambria Math" panose="02040503050406030204" pitchFamily="18" charset="0"/>
                        </a:rPr>
                        <m:t>𝑐𝑙𝑖𝑝</m:t>
                      </m:r>
                      <m:d>
                        <m:dPr>
                          <m:begChr m:val="["/>
                          <m:endChr m:val="]"/>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m:t>
                              </m:r>
                            </m:num>
                            <m:den>
                              <m:r>
                                <a:rPr lang="en-US" i="1">
                                  <a:latin typeface="Cambria Math" panose="02040503050406030204" pitchFamily="18" charset="0"/>
                                </a:rPr>
                                <m:t>𝑑𝑖𝑠</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𝑝</m:t>
                                  </m:r>
                                </m:sub>
                              </m:sSub>
                            </m:den>
                          </m:f>
                          <m:r>
                            <a:rPr lang="en-US" i="0">
                              <a:latin typeface="Cambria Math" panose="02040503050406030204" pitchFamily="18" charset="0"/>
                            </a:rPr>
                            <m:t>,0,5</m:t>
                          </m:r>
                        </m:e>
                      </m:d>
                      <m:r>
                        <a:rPr lang="en-US" i="0">
                          <a:latin typeface="Cambria Math" panose="02040503050406030204" pitchFamily="18" charset="0"/>
                        </a:rPr>
                        <m:t>→</m:t>
                      </m:r>
                      <m:r>
                        <a:rPr lang="en-US" i="1">
                          <a:latin typeface="Cambria Math" panose="02040503050406030204" pitchFamily="18" charset="0"/>
                        </a:rPr>
                        <m:t>𝑑𝑖𝑠</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𝑝</m:t>
                          </m:r>
                        </m:sub>
                      </m:sSub>
                      <m:r>
                        <a:rPr lang="en-US" i="0">
                          <a:latin typeface="Cambria Math" panose="02040503050406030204" pitchFamily="18" charset="0"/>
                        </a:rPr>
                        <m:t>&lt;0</m:t>
                      </m:r>
                    </m:oMath>
                  </m:oMathPara>
                </a14:m>
                <a:endParaRPr lang="en-US" dirty="0"/>
              </a:p>
            </p:txBody>
          </p:sp>
        </mc:Choice>
        <mc:Fallback xmlns="">
          <p:sp>
            <p:nvSpPr>
              <p:cNvPr id="12" name="TextBox 11">
                <a:extLst>
                  <a:ext uri="{FF2B5EF4-FFF2-40B4-BE49-F238E27FC236}">
                    <a16:creationId xmlns:a16="http://schemas.microsoft.com/office/drawing/2014/main" id="{648407D1-09CF-2A28-404C-1DAED0FB0368}"/>
                  </a:ext>
                </a:extLst>
              </p:cNvPr>
              <p:cNvSpPr txBox="1">
                <a:spLocks noRot="1" noChangeAspect="1" noMove="1" noResize="1" noEditPoints="1" noAdjustHandles="1" noChangeArrowheads="1" noChangeShapeType="1" noTextEdit="1"/>
              </p:cNvSpPr>
              <p:nvPr/>
            </p:nvSpPr>
            <p:spPr>
              <a:xfrm>
                <a:off x="99993" y="3992801"/>
                <a:ext cx="6097348" cy="71679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0D1BEA5-9A94-1A8C-B5AF-5631C43E3EDA}"/>
                  </a:ext>
                </a:extLst>
              </p:cNvPr>
              <p:cNvSpPr txBox="1"/>
              <p:nvPr/>
            </p:nvSpPr>
            <p:spPr>
              <a:xfrm>
                <a:off x="-359819" y="4616595"/>
                <a:ext cx="6097348"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𝑟𝑒𝑤𝑎𝑟</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𝑐𝑜𝑙𝑙𝑖𝑠𝑖𝑜𝑛</m:t>
                          </m:r>
                        </m:sub>
                      </m:sSub>
                      <m:r>
                        <a:rPr lang="en-US" i="0">
                          <a:latin typeface="Cambria Math" panose="02040503050406030204" pitchFamily="18" charset="0"/>
                        </a:rPr>
                        <m:t> += −100→ </m:t>
                      </m:r>
                      <m:r>
                        <a:rPr lang="en-US" i="1">
                          <a:latin typeface="Cambria Math" panose="02040503050406030204" pitchFamily="18" charset="0"/>
                        </a:rPr>
                        <m:t>𝑑𝑖𝑠</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𝑡</m:t>
                          </m:r>
                          <m:r>
                            <a:rPr lang="en-US" i="0">
                              <a:latin typeface="Cambria Math" panose="02040503050406030204" pitchFamily="18" charset="0"/>
                            </a:rPr>
                            <m:t>,</m:t>
                          </m:r>
                          <m:r>
                            <a:rPr lang="en-US" i="1">
                              <a:latin typeface="Cambria Math" panose="02040503050406030204" pitchFamily="18" charset="0"/>
                            </a:rPr>
                            <m:t>𝑝</m:t>
                          </m:r>
                          <m:r>
                            <a:rPr lang="en-US" i="0">
                              <a:latin typeface="Cambria Math" panose="02040503050406030204" pitchFamily="18" charset="0"/>
                            </a:rPr>
                            <m:t>−</m:t>
                          </m:r>
                          <m:r>
                            <a:rPr lang="en-US" i="1">
                              <a:latin typeface="Cambria Math" panose="02040503050406030204" pitchFamily="18" charset="0"/>
                            </a:rPr>
                            <m:t>𝑝𝑟𝑒𝑣</m:t>
                          </m:r>
                        </m:sub>
                      </m:sSub>
                      <m:r>
                        <a:rPr lang="en-US" i="0">
                          <a:latin typeface="Cambria Math" panose="02040503050406030204" pitchFamily="18" charset="0"/>
                        </a:rPr>
                        <m:t>≤.05</m:t>
                      </m:r>
                    </m:oMath>
                  </m:oMathPara>
                </a14:m>
                <a:endParaRPr lang="en-US" dirty="0"/>
              </a:p>
            </p:txBody>
          </p:sp>
        </mc:Choice>
        <mc:Fallback xmlns="">
          <p:sp>
            <p:nvSpPr>
              <p:cNvPr id="14" name="TextBox 13">
                <a:extLst>
                  <a:ext uri="{FF2B5EF4-FFF2-40B4-BE49-F238E27FC236}">
                    <a16:creationId xmlns:a16="http://schemas.microsoft.com/office/drawing/2014/main" id="{D0D1BEA5-9A94-1A8C-B5AF-5631C43E3EDA}"/>
                  </a:ext>
                </a:extLst>
              </p:cNvPr>
              <p:cNvSpPr txBox="1">
                <a:spLocks noRot="1" noChangeAspect="1" noMove="1" noResize="1" noEditPoints="1" noAdjustHandles="1" noChangeArrowheads="1" noChangeShapeType="1" noTextEdit="1"/>
              </p:cNvSpPr>
              <p:nvPr/>
            </p:nvSpPr>
            <p:spPr>
              <a:xfrm>
                <a:off x="-359819" y="4616595"/>
                <a:ext cx="6097348" cy="390748"/>
              </a:xfrm>
              <a:prstGeom prst="rect">
                <a:avLst/>
              </a:prstGeom>
              <a:blipFill>
                <a:blip r:embed="rId11"/>
                <a:stretch>
                  <a:fillRect b="-4688"/>
                </a:stretch>
              </a:blipFill>
            </p:spPr>
            <p:txBody>
              <a:bodyPr/>
              <a:lstStyle/>
              <a:p>
                <a:r>
                  <a:rPr lang="en-US">
                    <a:noFill/>
                  </a:rPr>
                  <a:t> </a:t>
                </a:r>
              </a:p>
            </p:txBody>
          </p:sp>
        </mc:Fallback>
      </mc:AlternateContent>
      <p:pic>
        <p:nvPicPr>
          <p:cNvPr id="16" name="Audio 15">
            <a:hlinkClick r:id="" action="ppaction://media"/>
            <a:extLst>
              <a:ext uri="{FF2B5EF4-FFF2-40B4-BE49-F238E27FC236}">
                <a16:creationId xmlns:a16="http://schemas.microsoft.com/office/drawing/2014/main" id="{4A72D181-0DBE-D3A0-D830-964C39059254}"/>
              </a:ext>
            </a:extLst>
          </p:cNvPr>
          <p:cNvPicPr>
            <a:picLocks noChangeAspect="1"/>
          </p:cNvPicPr>
          <p:nvPr>
            <a:audioFile r:link="rId3"/>
            <p:extLst>
              <p:ext uri="{DAA4B4D4-6D71-4841-9C94-3DE7FCFB9230}">
                <p14:media xmlns:p14="http://schemas.microsoft.com/office/powerpoint/2010/main" r:embed="rId2"/>
              </p:ext>
            </p:extLst>
          </p:nvPr>
        </p:nvPicPr>
        <p:blipFill>
          <a:blip r:embed="rId12"/>
          <a:srcRect l="-203125" t="-203125" r="-203125" b="-20312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955907132"/>
      </p:ext>
    </p:extLst>
  </p:cSld>
  <p:clrMapOvr>
    <a:masterClrMapping/>
  </p:clrMapOvr>
  <mc:AlternateContent xmlns:mc="http://schemas.openxmlformats.org/markup-compatibility/2006" xmlns:p14="http://schemas.microsoft.com/office/powerpoint/2010/main">
    <mc:Choice Requires="p14">
      <p:transition spd="slow" p14:dur="2000" advTm="92627"/>
    </mc:Choice>
    <mc:Fallback xmlns="">
      <p:transition spd="slow" advTm="92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16"/>
                </p:tgtEl>
              </p:cMediaNode>
            </p:audio>
          </p:childTnLst>
        </p:cTn>
      </p:par>
    </p:tnLst>
    <p:bldLst>
      <p:bldP spid="6" grpId="0"/>
      <p:bldP spid="8" grpId="0"/>
      <p:bldP spid="10" grpId="0"/>
      <p:bldP spid="12" grpId="0"/>
      <p:bldP spid="14" grpId="0"/>
    </p:bldLst>
  </p:timing>
  <p:extLst>
    <p:ext uri="{3A86A75C-4F4B-4683-9AE1-C65F6400EC91}">
      <p14:laserTraceLst xmlns:p14="http://schemas.microsoft.com/office/powerpoint/2010/main">
        <p14:tracePtLst>
          <p14:tracePt t="5522" x="5084763" y="331788"/>
          <p14:tracePt t="5538" x="5051425" y="614363"/>
          <p14:tracePt t="5556" x="5051425" y="771525"/>
          <p14:tracePt t="5572" x="5051425" y="795338"/>
          <p14:tracePt t="5594" x="5041900" y="820738"/>
          <p14:tracePt t="5618" x="5041900" y="828675"/>
          <p14:tracePt t="5639" x="5041900" y="838200"/>
          <p14:tracePt t="5655" x="5041900" y="846138"/>
          <p14:tracePt t="5688" x="5051425" y="846138"/>
          <p14:tracePt t="5703" x="5059363" y="862013"/>
          <p14:tracePt t="5716" x="5067300" y="869950"/>
          <p14:tracePt t="5731" x="5075238" y="887413"/>
          <p14:tracePt t="5743" x="5084763" y="887413"/>
          <p14:tracePt t="5775" x="5108575" y="936625"/>
          <p14:tracePt t="5804" x="5149850" y="977900"/>
          <p14:tracePt t="5831" x="5183188" y="1003300"/>
          <p14:tracePt t="5851" x="5216525" y="1028700"/>
          <p14:tracePt t="5872" x="5257800" y="1062038"/>
          <p14:tracePt t="5890" x="5308600" y="1085850"/>
          <p14:tracePt t="5908" x="5424488" y="1144588"/>
          <p14:tracePt t="5923" x="5532438" y="1201738"/>
          <p14:tracePt t="5938" x="5697538" y="1276350"/>
          <p14:tracePt t="5977" x="6286500" y="1492250"/>
          <p14:tracePt t="5992" x="6859588" y="1692275"/>
          <p14:tracePt t="6014" x="7448550" y="1965325"/>
          <p14:tracePt t="6046" x="8128000" y="2214563"/>
          <p14:tracePt t="6290" x="8112125" y="2206625"/>
          <p14:tracePt t="6296" x="8078788" y="2173288"/>
          <p14:tracePt t="6305" x="8037513" y="2130425"/>
          <p14:tracePt t="6323" x="7896225" y="2006600"/>
          <p14:tracePt t="6343" x="7464425" y="1484313"/>
          <p14:tracePt t="6358" x="7256463" y="1127125"/>
          <p14:tracePt t="6377" x="7158038" y="928688"/>
          <p14:tracePt t="6397" x="7116763" y="846138"/>
          <p14:tracePt t="6419" x="7099300" y="804863"/>
          <p14:tracePt t="6441" x="7099300" y="795338"/>
          <p14:tracePt t="6485" x="7099300" y="804863"/>
          <p14:tracePt t="6497" x="7107238" y="804863"/>
          <p14:tracePt t="6523" x="7107238" y="820738"/>
          <p14:tracePt t="6541" x="7107238" y="838200"/>
          <p14:tracePt t="6564" x="7099300" y="838200"/>
          <p14:tracePt t="6604" x="7091363" y="828675"/>
          <p14:tracePt t="6612" x="7083425" y="820738"/>
          <p14:tracePt t="6634" x="7073900" y="804863"/>
          <p14:tracePt t="6655" x="7065963" y="795338"/>
          <p14:tracePt t="6677" x="7058025" y="787400"/>
          <p14:tracePt t="6692" x="7050088" y="787400"/>
          <p14:tracePt t="6758" x="7042150" y="787400"/>
          <p14:tracePt t="6794" x="7032625" y="787400"/>
          <p14:tracePt t="6828" x="7032625" y="795338"/>
          <p14:tracePt t="6835" x="7032625" y="804863"/>
          <p14:tracePt t="6857" x="7032625" y="812800"/>
          <p14:tracePt t="6874" x="7032625" y="828675"/>
          <p14:tracePt t="6890" x="7032625" y="838200"/>
          <p14:tracePt t="6905" x="7032625" y="846138"/>
          <p14:tracePt t="6922" x="7032625" y="854075"/>
          <p14:tracePt t="6939" x="7032625" y="862013"/>
          <p14:tracePt t="7039" x="7042150" y="887413"/>
          <p14:tracePt t="7060" x="7042150" y="895350"/>
          <p14:tracePt t="7220" x="7042150" y="903288"/>
          <p14:tracePt t="7290" x="7042150" y="912813"/>
          <p14:tracePt t="7326" x="7042150" y="920750"/>
          <p14:tracePt t="7361" x="7042150" y="928688"/>
          <p14:tracePt t="7382" x="7032625" y="928688"/>
          <p14:tracePt t="7423" x="7024688" y="928688"/>
          <p14:tracePt t="8004" x="7032625" y="962025"/>
          <p14:tracePt t="8011" x="7073900" y="1036638"/>
          <p14:tracePt t="8023" x="7091363" y="1103313"/>
          <p14:tracePt t="8041" x="7256463" y="1435100"/>
          <p14:tracePt t="8056" x="7331075" y="1617663"/>
          <p14:tracePt t="8074" x="7397750" y="1733550"/>
          <p14:tracePt t="8077" x="7415213" y="1757363"/>
          <p14:tracePt t="8091" x="7456488" y="1816100"/>
          <p14:tracePt t="8109" x="7472363" y="1865313"/>
          <p14:tracePt t="8126" x="7497763" y="1890713"/>
          <p14:tracePt t="8141" x="7505700" y="1898650"/>
          <p14:tracePt t="8169" x="7523163" y="1916113"/>
          <p14:tracePt t="8215" x="7531100" y="1916113"/>
          <p14:tracePt t="8228" x="7531100" y="1924050"/>
          <p14:tracePt t="8258" x="7539038" y="1931988"/>
          <p14:tracePt t="8279" x="7546975" y="1939925"/>
          <p14:tracePt t="8295" x="7556500" y="1939925"/>
          <p14:tracePt t="8309" x="7564438" y="1949450"/>
          <p14:tracePt t="8333" x="7580313" y="1957388"/>
          <p14:tracePt t="8354" x="7580313" y="1965325"/>
          <p14:tracePt t="8375" x="7588250" y="1981200"/>
          <p14:tracePt t="8394" x="7605713" y="1981200"/>
          <p14:tracePt t="8480" x="7613650" y="1981200"/>
          <p14:tracePt t="8500" x="7613650" y="1990725"/>
          <p14:tracePt t="8523" x="7613650" y="1998663"/>
          <p14:tracePt t="8535" x="7621588" y="1998663"/>
          <p14:tracePt t="8629" x="7621588" y="2006600"/>
          <p14:tracePt t="8816" x="7621588" y="2014538"/>
          <p14:tracePt t="8885" x="7621588" y="2024063"/>
          <p14:tracePt t="8935" x="7621588" y="2032000"/>
          <p14:tracePt t="8978" x="7621588" y="2039938"/>
          <p14:tracePt t="8983" x="7631113" y="2039938"/>
          <p14:tracePt t="8992" x="7631113" y="2047875"/>
          <p14:tracePt t="9006" x="7639050" y="2047875"/>
          <p14:tracePt t="9024" x="7646988" y="2065338"/>
          <p14:tracePt t="9040" x="7646988" y="2073275"/>
          <p14:tracePt t="9057" x="7646988" y="2081213"/>
          <p14:tracePt t="9074" x="7654925" y="2081213"/>
          <p14:tracePt t="9092" x="7654925" y="2089150"/>
          <p14:tracePt t="9152" x="7654925" y="2098675"/>
          <p14:tracePt t="9270" x="7662863" y="2098675"/>
          <p14:tracePt t="9362" x="7672388" y="2098675"/>
          <p14:tracePt t="9480" x="7680325" y="2106613"/>
          <p14:tracePt t="9508" x="7688263" y="2106613"/>
          <p14:tracePt t="9516" x="7688263" y="2114550"/>
          <p14:tracePt t="9536" x="7688263" y="2122488"/>
          <p14:tracePt t="9557" x="7696200" y="2130425"/>
          <p14:tracePt t="9579" x="7705725" y="2130425"/>
          <p14:tracePt t="9585" x="7705725" y="2139950"/>
          <p14:tracePt t="9599" x="7713663" y="2147888"/>
          <p14:tracePt t="9634" x="7713663" y="2155825"/>
          <p14:tracePt t="9676" x="7713663" y="2163763"/>
          <p14:tracePt t="9761" x="7721600" y="2163763"/>
          <p14:tracePt t="9837" x="7721600" y="2173288"/>
          <p14:tracePt t="9893" x="7729538" y="2173288"/>
          <p14:tracePt t="9964" x="7729538" y="2163763"/>
          <p14:tracePt t="9982" x="7729538" y="2155825"/>
          <p14:tracePt t="10002" x="7729538" y="2147888"/>
          <p14:tracePt t="10021" x="7729538" y="2139950"/>
          <p14:tracePt t="10048" x="7729538" y="2130425"/>
          <p14:tracePt t="10138" x="7729538" y="2139950"/>
          <p14:tracePt t="10175" x="7729538" y="2147888"/>
          <p14:tracePt t="10320" x="7729538" y="2139950"/>
          <p14:tracePt t="10329" x="7721600" y="2139950"/>
          <p14:tracePt t="10355" x="7713663" y="2139950"/>
          <p14:tracePt t="10366" x="7713663" y="2130425"/>
          <p14:tracePt t="10377" x="7705725" y="2130425"/>
          <p14:tracePt t="10501" x="7705725" y="2122488"/>
          <p14:tracePt t="10572" x="7705725" y="2114550"/>
          <p14:tracePt t="13268" x="7696200" y="2114550"/>
          <p14:tracePt t="13273" x="7688263" y="2114550"/>
          <p14:tracePt t="13288" x="7680325" y="2114550"/>
          <p14:tracePt t="13296" x="7680325" y="2122488"/>
          <p14:tracePt t="13310" x="7662863" y="2122488"/>
          <p14:tracePt t="13328" x="7646988" y="2130425"/>
          <p14:tracePt t="13345" x="7631113" y="2130425"/>
          <p14:tracePt t="13364" x="7621588" y="2130425"/>
          <p14:tracePt t="13376" x="7621588" y="2139950"/>
          <p14:tracePt t="13393" x="7654925" y="2189163"/>
          <p14:tracePt t="13410" x="7721600" y="2271713"/>
          <p14:tracePt t="13425" x="7845425" y="2454275"/>
          <p14:tracePt t="13455" x="8037513" y="2770188"/>
          <p14:tracePt t="13472" x="8102600" y="2943225"/>
          <p14:tracePt t="13500" x="8128000" y="3035300"/>
          <p14:tracePt t="13518" x="8128000" y="3060700"/>
          <p14:tracePt t="13534" x="8143875" y="3084513"/>
          <p14:tracePt t="13551" x="8153400" y="3092450"/>
          <p14:tracePt t="13574" x="8161338" y="3101975"/>
          <p14:tracePt t="13594" x="8169275" y="3117850"/>
          <p14:tracePt t="13616" x="8169275" y="3109913"/>
          <p14:tracePt t="13641" x="8161338" y="3084513"/>
          <p14:tracePt t="13980" x="8169275" y="3084513"/>
          <p14:tracePt t="13986" x="8177213" y="3084513"/>
          <p14:tracePt t="13996" x="8186738" y="3084513"/>
          <p14:tracePt t="14009" x="8194675" y="3084513"/>
          <p14:tracePt t="14030" x="8202613" y="3084513"/>
          <p14:tracePt t="14045" x="8210550" y="3084513"/>
          <p14:tracePt t="14077" x="8218488" y="3084513"/>
          <p14:tracePt t="14094" x="8228013" y="3084513"/>
          <p14:tracePt t="14126" x="8235950" y="3084513"/>
          <p14:tracePt t="14168" x="8243888" y="3084513"/>
          <p14:tracePt t="14189" x="8251825" y="3084513"/>
          <p14:tracePt t="14203" x="8261350" y="3084513"/>
          <p14:tracePt t="14252" x="8269288" y="3084513"/>
          <p14:tracePt t="14263" x="8277225" y="3084513"/>
          <p14:tracePt t="14276" x="8277225" y="3092450"/>
          <p14:tracePt t="14293" x="8285163" y="3092450"/>
          <p14:tracePt t="14312" x="8302625" y="3092450"/>
          <p14:tracePt t="14463" x="8302625" y="3101975"/>
          <p14:tracePt t="14504" x="8302625" y="3109913"/>
          <p14:tracePt t="14581" x="8302625" y="3117850"/>
          <p14:tracePt t="14587" x="8293100" y="3117850"/>
          <p14:tracePt t="14667" x="8285163" y="3117850"/>
          <p14:tracePt t="14749" x="8285163" y="3125788"/>
          <p14:tracePt t="14962" x="8293100" y="3125788"/>
          <p14:tracePt t="14966" x="8293100" y="3135313"/>
          <p14:tracePt t="14976" x="8302625" y="3135313"/>
          <p14:tracePt t="15140" x="8302625" y="3143250"/>
          <p14:tracePt t="15183" x="8293100" y="3143250"/>
          <p14:tracePt t="15197" x="8293100" y="3151188"/>
          <p14:tracePt t="15233" x="8293100" y="3159125"/>
          <p14:tracePt t="15247" x="8285163" y="3167063"/>
          <p14:tracePt t="15268" x="8285163" y="3176588"/>
          <p14:tracePt t="15295" x="8277225" y="3184525"/>
          <p14:tracePt t="15308" x="8269288" y="3192463"/>
          <p14:tracePt t="15323" x="8269288" y="3200400"/>
          <p14:tracePt t="15333" x="8261350" y="3200400"/>
          <p14:tracePt t="15337" x="8243888" y="3200400"/>
          <p14:tracePt t="15345" x="8235950" y="3200400"/>
          <p14:tracePt t="15368" x="8202613" y="3200400"/>
          <p14:tracePt t="15377" x="8194675" y="3200400"/>
          <p14:tracePt t="15394" x="8128000" y="3200400"/>
          <p14:tracePt t="15397" x="8086725" y="3200400"/>
          <p14:tracePt t="15412" x="8012113" y="3184525"/>
          <p14:tracePt t="15414" x="7970838" y="3167063"/>
          <p14:tracePt t="15427" x="7920038" y="3159125"/>
          <p14:tracePt t="15444" x="7770813" y="3109913"/>
          <p14:tracePt t="15459" x="7631113" y="3084513"/>
          <p14:tracePt t="15493" x="7240588" y="2952750"/>
          <p14:tracePt t="15511" x="7073900" y="2878138"/>
          <p14:tracePt t="15526" x="6958013" y="2803525"/>
          <p14:tracePt t="15529" x="6900863" y="2770188"/>
          <p14:tracePt t="15544" x="6842125" y="2719388"/>
          <p14:tracePt t="15562" x="6808788" y="2695575"/>
          <p14:tracePt t="15586" x="6792913" y="2678113"/>
          <p14:tracePt t="15601" x="6792913" y="2670175"/>
          <p14:tracePt t="15621" x="6792913" y="2662238"/>
          <p14:tracePt t="15641" x="6808788" y="2628900"/>
          <p14:tracePt t="15673" x="6808788" y="2420938"/>
          <p14:tracePt t="15704" x="6784975" y="1458913"/>
          <p14:tracePt t="15724" x="6751638" y="1152525"/>
          <p14:tracePt t="15757" x="6700838" y="987425"/>
          <p14:tracePt t="15786" x="6692900" y="954088"/>
          <p14:tracePt t="15803" x="6684963" y="936625"/>
          <p14:tracePt t="15826" x="6677025" y="912813"/>
          <p14:tracePt t="15846" x="6667500" y="887413"/>
          <p14:tracePt t="15861" x="6667500" y="869950"/>
          <p14:tracePt t="15890" x="6659563" y="812800"/>
          <p14:tracePt t="15896" x="6643688" y="787400"/>
          <p14:tracePt t="15912" x="6635750" y="763588"/>
          <p14:tracePt t="15913" x="6626225" y="730250"/>
          <p14:tracePt t="15927" x="6610350" y="679450"/>
          <p14:tracePt t="15946" x="6584950" y="604838"/>
          <p14:tracePt t="15961" x="6569075" y="588963"/>
          <p14:tracePt t="15979" x="6551613" y="563563"/>
          <p14:tracePt t="15994" x="6535738" y="563563"/>
          <p14:tracePt t="15995" x="6535738" y="571500"/>
          <p14:tracePt t="16009" x="6527800" y="588963"/>
          <p14:tracePt t="16027" x="6527800" y="622300"/>
          <p14:tracePt t="16046" x="6518275" y="696913"/>
          <p14:tracePt t="16062" x="6527800" y="763588"/>
          <p14:tracePt t="16064" x="6527800" y="828675"/>
          <p14:tracePt t="16143" x="6502400" y="2479675"/>
          <p14:tracePt t="16161" x="6494463" y="2678113"/>
          <p14:tracePt t="16177" x="6469063" y="2803525"/>
          <p14:tracePt t="16194" x="6461125" y="2860675"/>
          <p14:tracePt t="16211" x="6461125" y="2894013"/>
          <p14:tracePt t="16214" x="6461125" y="2901950"/>
          <p14:tracePt t="16227" x="6461125" y="2911475"/>
          <p14:tracePt t="16246" x="6461125" y="2935288"/>
          <p14:tracePt t="16263" x="6461125" y="2976563"/>
          <p14:tracePt t="16279" x="6461125" y="3017838"/>
          <p14:tracePt t="16296" x="6461125" y="3060700"/>
          <p14:tracePt t="16318" x="6461125" y="3176588"/>
          <p14:tracePt t="16340" x="6461125" y="3275013"/>
          <p14:tracePt t="16359" x="6443663" y="3449638"/>
          <p14:tracePt t="16387" x="6443663" y="3814763"/>
          <p14:tracePt t="16402" x="6443663" y="3997325"/>
          <p14:tracePt t="16448" x="6435725" y="4229100"/>
          <p14:tracePt t="16469" x="6435725" y="4254500"/>
          <p14:tracePt t="16485" x="6435725" y="4270375"/>
          <p14:tracePt t="16500" x="6435725" y="4278313"/>
          <p14:tracePt t="16521" x="6435725" y="4287838"/>
          <p14:tracePt t="16559" x="6435725" y="4295775"/>
          <p14:tracePt t="16585" x="6435725" y="4329113"/>
          <p14:tracePt t="16619" x="6453188" y="4386263"/>
          <p14:tracePt t="16657" x="6469063" y="4519613"/>
          <p14:tracePt t="16677" x="6469063" y="4576763"/>
          <p14:tracePt t="16704" x="6477000" y="4635500"/>
          <p14:tracePt t="16733" x="6486525" y="4668838"/>
          <p14:tracePt t="16754" x="6494463" y="4702175"/>
          <p14:tracePt t="16779" x="6502400" y="4759325"/>
          <p14:tracePt t="16794" x="6502400" y="4802188"/>
          <p14:tracePt t="16812" x="6502400" y="4826000"/>
          <p14:tracePt t="16813" x="6502400" y="4843463"/>
          <p14:tracePt t="16827" x="6502400" y="4851400"/>
          <p14:tracePt t="16829" x="6502400" y="4859338"/>
          <p14:tracePt t="16849" x="6502400" y="4867275"/>
          <p14:tracePt t="16904" x="6502400" y="4859338"/>
          <p14:tracePt t="16912" x="6502400" y="4851400"/>
          <p14:tracePt t="16918" x="6510338" y="4843463"/>
          <p14:tracePt t="16932" x="6518275" y="4833938"/>
          <p14:tracePt t="16944" x="6518275" y="4826000"/>
          <p14:tracePt t="16972" x="6527800" y="4826000"/>
          <p14:tracePt t="16978" x="6527800" y="4818063"/>
          <p14:tracePt t="16995" x="6535738" y="4818063"/>
          <p14:tracePt t="16996" x="6535738" y="4810125"/>
          <p14:tracePt t="17010" x="6543675" y="4810125"/>
          <p14:tracePt t="17028" x="6551613" y="4810125"/>
          <p14:tracePt t="17045" x="6561138" y="4810125"/>
          <p14:tracePt t="17080" x="6569075" y="4818063"/>
          <p14:tracePt t="17100" x="6577013" y="4818063"/>
          <p14:tracePt t="17114" x="6584950" y="4818063"/>
          <p14:tracePt t="17134" x="6592888" y="4818063"/>
          <p14:tracePt t="17162" x="6602413" y="4818063"/>
          <p14:tracePt t="17223" x="6610350" y="4818063"/>
          <p14:tracePt t="17284" x="6618288" y="4818063"/>
          <p14:tracePt t="17304" x="6626225" y="4818063"/>
          <p14:tracePt t="17326" x="6635750" y="4818063"/>
          <p14:tracePt t="17338" x="6643688" y="4818063"/>
          <p14:tracePt t="17364" x="6651625" y="4826000"/>
          <p14:tracePt t="17373" x="6659563" y="4826000"/>
          <p14:tracePt t="17387" x="6667500" y="4826000"/>
          <p14:tracePt t="17407" x="6700838" y="4826000"/>
          <p14:tracePt t="17432" x="6726238" y="4826000"/>
          <p14:tracePt t="17731" x="6842125" y="4826000"/>
          <p14:tracePt t="17737" x="7073900" y="4826000"/>
          <p14:tracePt t="17747" x="7373938" y="4826000"/>
          <p14:tracePt t="17766" x="7920038" y="4859338"/>
          <p14:tracePt t="17780" x="8086725" y="4884738"/>
          <p14:tracePt t="17802" x="8634413" y="4918075"/>
          <p14:tracePt t="17819" x="8866188" y="4918075"/>
          <p14:tracePt t="17840" x="9239250" y="4918075"/>
          <p14:tracePt t="17855" x="9512300" y="4892675"/>
          <p14:tracePt t="17880" x="9653588" y="4876800"/>
          <p14:tracePt t="17901" x="9671050" y="4876800"/>
          <p14:tracePt t="17928" x="9686925" y="4876800"/>
          <p14:tracePt t="17999" x="9678988" y="4876800"/>
          <p14:tracePt t="18024" x="9671050" y="4876800"/>
          <p14:tracePt t="18032" x="9663113" y="4876800"/>
          <p14:tracePt t="18046" x="9653588" y="4876800"/>
          <p14:tracePt t="18047" x="9645650" y="4876800"/>
          <p14:tracePt t="18061" x="9612313" y="4876800"/>
          <p14:tracePt t="18077" x="9512300" y="4876800"/>
          <p14:tracePt t="18099" x="9031288" y="4908550"/>
          <p14:tracePt t="18111" x="8642350" y="4900613"/>
          <p14:tracePt t="18145" x="8210550" y="4884738"/>
          <p14:tracePt t="18162" x="8120063" y="4876800"/>
          <p14:tracePt t="18177" x="8069263" y="4876800"/>
          <p14:tracePt t="18201" x="8012113" y="4867275"/>
          <p14:tracePt t="18221" x="7986713" y="4867275"/>
          <p14:tracePt t="18239" x="7962900" y="4859338"/>
          <p14:tracePt t="18280" x="7912100" y="4859338"/>
          <p14:tracePt t="18295" x="7904163" y="4859338"/>
          <p14:tracePt t="18317" x="7896225" y="4859338"/>
          <p14:tracePt t="18376" x="7904163" y="4859338"/>
          <p14:tracePt t="18398" x="7920038" y="4859338"/>
          <p14:tracePt t="18412" x="7937500" y="4859338"/>
          <p14:tracePt t="18428" x="7953375" y="4859338"/>
          <p14:tracePt t="18446" x="8020050" y="4859338"/>
          <p14:tracePt t="18463" x="8169275" y="4867275"/>
          <p14:tracePt t="18480" x="8467725" y="4867275"/>
          <p14:tracePt t="18483" x="8667750" y="4876800"/>
          <p14:tracePt t="18496" x="9256713" y="4892675"/>
          <p14:tracePt t="18513" x="9678988" y="4892675"/>
          <p14:tracePt t="18515" x="9886950" y="4876800"/>
          <p14:tracePt t="18531" x="10185400" y="4859338"/>
          <p14:tracePt t="18549" x="10574338" y="4833938"/>
          <p14:tracePt t="18564" x="10831513" y="4818063"/>
          <p14:tracePt t="18581" x="10964863" y="4818063"/>
          <p14:tracePt t="18598" x="11063288" y="4810125"/>
          <p14:tracePt t="18613" x="11088688" y="4810125"/>
          <p14:tracePt t="18615" x="11106150" y="4810125"/>
          <p14:tracePt t="18629" x="11129963" y="4810125"/>
          <p14:tracePt t="18646" x="11155363" y="4802188"/>
          <p14:tracePt t="18647" x="11171238" y="4792663"/>
          <p14:tracePt t="18663" x="11188700" y="4792663"/>
          <p14:tracePt t="18665" x="11204575" y="4792663"/>
          <p14:tracePt t="18680" x="11229975" y="4784725"/>
          <p14:tracePt t="18713" x="11304588" y="4768850"/>
          <p14:tracePt t="18729" x="11329988" y="4768850"/>
          <p14:tracePt t="18745" x="11345863" y="4759325"/>
          <p14:tracePt t="18762" x="11395075" y="4743450"/>
          <p14:tracePt t="18782" x="11453813" y="4743450"/>
          <p14:tracePt t="18796" x="11487150" y="4743450"/>
          <p14:tracePt t="18812" x="11528425" y="4743450"/>
          <p14:tracePt t="18838" x="11577638" y="4743450"/>
          <p14:tracePt t="18859" x="11587163" y="4743450"/>
          <p14:tracePt t="18889" x="11620500" y="4743450"/>
          <p14:tracePt t="18911" x="11636375" y="4751388"/>
          <p14:tracePt t="18928" x="11661775" y="4768850"/>
          <p14:tracePt t="18948" x="11685588" y="4784725"/>
          <p14:tracePt t="18949" x="11695113" y="4784725"/>
          <p14:tracePt t="18963" x="11710988" y="4792663"/>
          <p14:tracePt t="18984" x="11744325" y="4792663"/>
          <p14:tracePt t="18998" x="11752263" y="4792663"/>
          <p14:tracePt t="19017" x="11769725" y="4792663"/>
          <p14:tracePt t="19032" x="11785600" y="4802188"/>
          <p14:tracePt t="19048" x="11793538" y="4810125"/>
          <p14:tracePt t="19079" x="11793538" y="4818063"/>
          <p14:tracePt t="19097" x="11793538" y="4826000"/>
          <p14:tracePt t="19118" x="11785600" y="4826000"/>
          <p14:tracePt t="19136" x="11777663" y="4826000"/>
          <p14:tracePt t="19150" x="11769725" y="4826000"/>
          <p14:tracePt t="19184" x="11760200" y="4826000"/>
          <p14:tracePt t="19195" x="11752263" y="4826000"/>
          <p14:tracePt t="19211" x="11736388" y="4818063"/>
          <p14:tracePt t="19244" x="11677650" y="4792663"/>
          <p14:tracePt t="19280" x="11096625" y="4718050"/>
          <p14:tracePt t="19299" x="10010775" y="4594225"/>
          <p14:tracePt t="19313" x="9578975" y="4576763"/>
          <p14:tracePt t="19328" x="9231313" y="4568825"/>
          <p14:tracePt t="19346" x="8882063" y="4568825"/>
          <p14:tracePt t="19347" x="8750300" y="4535488"/>
          <p14:tracePt t="19363" x="8501063" y="4527550"/>
          <p14:tracePt t="19377" x="8318500" y="4527550"/>
          <p14:tracePt t="19413" x="8177213" y="4486275"/>
          <p14:tracePt t="19430" x="8153400" y="4486275"/>
          <p14:tracePt t="19434" x="8143875" y="4486275"/>
          <p14:tracePt t="19450" x="8128000" y="4486275"/>
          <p14:tracePt t="19487" x="8094663" y="4486275"/>
          <p14:tracePt t="19489" x="8086725" y="4486275"/>
          <p14:tracePt t="19494" x="8078788" y="4486275"/>
          <p14:tracePt t="19544" x="8012113" y="4478338"/>
          <p14:tracePt t="19557" x="7994650" y="4478338"/>
          <p14:tracePt t="19561" x="7978775" y="4478338"/>
          <p14:tracePt t="19571" x="7970838" y="4478338"/>
          <p14:tracePt t="19584" x="7953375" y="4486275"/>
          <p14:tracePt t="19598" x="7937500" y="4502150"/>
          <p14:tracePt t="19613" x="7929563" y="4511675"/>
          <p14:tracePt t="19640" x="7737475" y="4610100"/>
          <p14:tracePt t="19666" x="7389813" y="4751388"/>
          <p14:tracePt t="19690" x="7232650" y="4802188"/>
          <p14:tracePt t="19706" x="7165975" y="4810125"/>
          <p14:tracePt t="19729" x="7083425" y="4826000"/>
          <p14:tracePt t="19749" x="7024688" y="4851400"/>
          <p14:tracePt t="19767" x="6999288" y="4859338"/>
          <p14:tracePt t="19797" x="6967538" y="4876800"/>
          <p14:tracePt t="19819" x="6967538" y="4884738"/>
          <p14:tracePt t="19857" x="6975475" y="4884738"/>
          <p14:tracePt t="19875" x="6983413" y="4884738"/>
          <p14:tracePt t="19886" x="6991350" y="4884738"/>
          <p14:tracePt t="19916" x="6999288" y="4884738"/>
          <p14:tracePt t="19937" x="7016750" y="4884738"/>
          <p14:tracePt t="19959" x="7032625" y="4884738"/>
          <p14:tracePt t="19979" x="7042150" y="4876800"/>
          <p14:tracePt t="20000" x="7050088" y="4867275"/>
          <p14:tracePt t="20013" x="7058025" y="4851400"/>
          <p14:tracePt t="20029" x="7065963" y="4851400"/>
          <p14:tracePt t="20046" x="7073900" y="4843463"/>
          <p14:tracePt t="20048" x="7073900" y="4833938"/>
          <p14:tracePt t="20062" x="7073900" y="4826000"/>
          <p14:tracePt t="20079" x="7073900" y="4810125"/>
          <p14:tracePt t="20096" x="7065963" y="4802188"/>
          <p14:tracePt t="20173" x="7073900" y="4802188"/>
          <p14:tracePt t="20214" x="7083425" y="4802188"/>
          <p14:tracePt t="20256" x="7091363" y="4802188"/>
          <p14:tracePt t="20287" x="7099300" y="4810125"/>
          <p14:tracePt t="20291" x="7107238" y="4810125"/>
          <p14:tracePt t="20304" x="7116763" y="4810125"/>
          <p14:tracePt t="20315" x="7116763" y="4818063"/>
          <p14:tracePt t="20333" x="7124700" y="4818063"/>
          <p14:tracePt t="20345" x="7132638" y="4826000"/>
          <p14:tracePt t="20382" x="7132638" y="4833938"/>
          <p14:tracePt t="20493" x="7132638" y="4826000"/>
          <p14:tracePt t="20613" x="7140575" y="4826000"/>
          <p14:tracePt t="22116" x="7124700" y="4818063"/>
          <p14:tracePt t="22125" x="7099300" y="4802188"/>
          <p14:tracePt t="22133" x="7058025" y="4776788"/>
          <p14:tracePt t="22146" x="6991350" y="4751388"/>
          <p14:tracePt t="22163" x="6924675" y="4710113"/>
          <p14:tracePt t="22181" x="6818313" y="4643438"/>
          <p14:tracePt t="22199" x="6767513" y="4610100"/>
          <p14:tracePt t="22218" x="6734175" y="4594225"/>
          <p14:tracePt t="22234" x="6734175" y="4586288"/>
          <p14:tracePt t="22251" x="6718300" y="4586288"/>
          <p14:tracePt t="22292" x="6718300" y="4576763"/>
          <p14:tracePt t="22327" x="6718300" y="4568825"/>
          <p14:tracePt t="22397" x="6718300" y="4576763"/>
          <p14:tracePt t="22438" x="6718300" y="4586288"/>
          <p14:tracePt t="22455" x="6718300" y="4594225"/>
          <p14:tracePt t="22551" x="6710363" y="4594225"/>
          <p14:tracePt t="22580" x="6700838" y="4594225"/>
          <p14:tracePt t="22592" x="6692900" y="4594225"/>
          <p14:tracePt t="22602" x="6692900" y="4586288"/>
          <p14:tracePt t="22616" x="6677025" y="4586288"/>
          <p14:tracePt t="22636" x="6643688" y="4560888"/>
          <p14:tracePt t="22652" x="6610350" y="4545013"/>
          <p14:tracePt t="22698" x="6486525" y="4478338"/>
          <p14:tracePt t="22720" x="6311900" y="4403725"/>
          <p14:tracePt t="22734" x="6162675" y="4329113"/>
          <p14:tracePt t="22748" x="6096000" y="4287838"/>
          <p14:tracePt t="22750" x="6037263" y="4254500"/>
          <p14:tracePt t="22767" x="5962650" y="4221163"/>
          <p14:tracePt t="22768" x="5938838" y="4213225"/>
          <p14:tracePt t="22835" x="5864225" y="4171950"/>
          <p14:tracePt t="22848" x="5854700" y="4162425"/>
          <p14:tracePt t="22867" x="5846763" y="4154488"/>
          <p14:tracePt t="22870" x="5838825" y="4154488"/>
          <p14:tracePt t="22883" x="5830888" y="4154488"/>
          <p14:tracePt t="23026" x="5838825" y="4154488"/>
          <p14:tracePt t="23033" x="5846763" y="4154488"/>
          <p14:tracePt t="24664" x="5838825" y="4154488"/>
          <p14:tracePt t="24670" x="5813425" y="4154488"/>
          <p14:tracePt t="24682" x="5772150" y="4154488"/>
          <p14:tracePt t="24697" x="5689600" y="4154488"/>
          <p14:tracePt t="24700" x="5630863" y="4171950"/>
          <p14:tracePt t="24717" x="5514975" y="4171950"/>
          <p14:tracePt t="24734" x="5341938" y="4179888"/>
          <p14:tracePt t="24749" x="5283200" y="4179888"/>
          <p14:tracePt t="24766" x="5233988" y="4179888"/>
          <p14:tracePt t="24784" x="5200650" y="4187825"/>
          <p14:tracePt t="24799" x="5183188" y="4187825"/>
          <p14:tracePt t="24816" x="5167313" y="4195763"/>
          <p14:tracePt t="24833" x="5167313" y="4203700"/>
          <p14:tracePt t="24865" x="5192713" y="4213225"/>
          <p14:tracePt t="24883" x="5233988" y="4229100"/>
          <p14:tracePt t="24897" x="5275263" y="4229100"/>
          <p14:tracePt t="24915" x="5391150" y="4237038"/>
          <p14:tracePt t="24933" x="5599113" y="4262438"/>
          <p14:tracePt t="24950" x="5962650" y="4303713"/>
          <p14:tracePt t="24967" x="6178550" y="4321175"/>
          <p14:tracePt t="24984" x="6419850" y="4352925"/>
          <p14:tracePt t="24986" x="6535738" y="4352925"/>
          <p14:tracePt t="25005" x="6700838" y="4370388"/>
          <p14:tracePt t="25008" x="6759575" y="4378325"/>
          <p14:tracePt t="25017" x="6808788" y="4395788"/>
          <p14:tracePt t="25047" x="7042150" y="4411663"/>
          <p14:tracePt t="25065" x="7116763" y="4419600"/>
          <p14:tracePt t="25092" x="7181850" y="4419600"/>
          <p14:tracePt t="25121" x="7215188" y="4419600"/>
          <p14:tracePt t="25152" x="7232650" y="4419600"/>
          <p14:tracePt t="25169" x="7240588" y="4419600"/>
          <p14:tracePt t="25182" x="7256463" y="4411663"/>
          <p14:tracePt t="25198" x="7265988" y="4411663"/>
          <p14:tracePt t="25218" x="7299325" y="4411663"/>
          <p14:tracePt t="25220" x="7315200" y="4411663"/>
          <p14:tracePt t="25233" x="7373938" y="4395788"/>
          <p14:tracePt t="25251" x="7464425" y="4378325"/>
          <p14:tracePt t="25266" x="7523163" y="4370388"/>
          <p14:tracePt t="25267" x="7572375" y="4362450"/>
          <p14:tracePt t="25284" x="7713663" y="4311650"/>
          <p14:tracePt t="25304" x="7962900" y="4278313"/>
          <p14:tracePt t="25318" x="8053388" y="4262438"/>
          <p14:tracePt t="25334" x="8086725" y="4254500"/>
          <p14:tracePt t="25709" x="8078788" y="4254500"/>
          <p14:tracePt t="25738" x="8078788" y="4246563"/>
          <p14:tracePt t="25752" x="8078788" y="4237038"/>
          <p14:tracePt t="25772" x="8086725" y="4229100"/>
          <p14:tracePt t="25788" x="8112125" y="4213225"/>
          <p14:tracePt t="25793" x="8135938" y="4203700"/>
          <p14:tracePt t="25802" x="8169275" y="4203700"/>
          <p14:tracePt t="25819" x="8228013" y="4179888"/>
          <p14:tracePt t="25834" x="8293100" y="4179888"/>
          <p14:tracePt t="25866" x="8418513" y="4171950"/>
          <p14:tracePt t="25899" x="8459788" y="4171950"/>
          <p14:tracePt t="25901" x="8467725" y="4171950"/>
          <p14:tracePt t="25917" x="8475663" y="4171950"/>
          <p14:tracePt t="25932" x="8485188" y="4171950"/>
          <p14:tracePt t="25983" x="8467725" y="4171950"/>
          <p14:tracePt t="26000" x="8459788" y="4162425"/>
          <p14:tracePt t="26032" x="8393113" y="4138613"/>
          <p14:tracePt t="26051" x="8351838" y="4121150"/>
          <p14:tracePt t="26067" x="8318500" y="4087813"/>
          <p14:tracePt t="26083" x="8261350" y="4038600"/>
          <p14:tracePt t="26100" x="8228013" y="4013200"/>
          <p14:tracePt t="26102" x="8210550" y="3989388"/>
          <p14:tracePt t="26148" x="8143875" y="3930650"/>
          <p14:tracePt t="26166" x="8135938" y="3905250"/>
          <p14:tracePt t="26182" x="8135938" y="3897313"/>
          <p14:tracePt t="26201" x="8120063" y="3863975"/>
          <p14:tracePt t="26217" x="8120063" y="3848100"/>
          <p14:tracePt t="26236" x="8120063" y="3822700"/>
          <p14:tracePt t="26249" x="8120063" y="3789363"/>
          <p14:tracePt t="26299" x="8161338" y="3706813"/>
          <p14:tracePt t="26315" x="8194675" y="3690938"/>
          <p14:tracePt t="26333" x="8228013" y="3681413"/>
          <p14:tracePt t="26334" x="8243888" y="3673475"/>
          <p14:tracePt t="26350" x="8285163" y="3665538"/>
          <p14:tracePt t="26368" x="8318500" y="3665538"/>
          <p14:tracePt t="26372" x="8343900" y="3665538"/>
          <p14:tracePt t="26383" x="8377238" y="3665538"/>
          <p14:tracePt t="26401" x="8418513" y="3665538"/>
          <p14:tracePt t="26417" x="8434388" y="3665538"/>
          <p14:tracePt t="26421" x="8451850" y="3665538"/>
          <p14:tracePt t="26434" x="8459788" y="3665538"/>
          <p14:tracePt t="26452" x="8475663" y="3665538"/>
          <p14:tracePt t="26470" x="8493125" y="3665538"/>
          <p14:tracePt t="26482" x="8501063" y="3657600"/>
          <p14:tracePt t="26501" x="8518525" y="3657600"/>
          <p14:tracePt t="26517" x="8534400" y="3657600"/>
          <p14:tracePt t="26805" x="8542338" y="3648075"/>
          <p14:tracePt t="26814" x="8550275" y="3632200"/>
          <p14:tracePt t="26819" x="8550275" y="3616325"/>
          <p14:tracePt t="26834" x="8550275" y="3598863"/>
          <p14:tracePt t="26850" x="8550275" y="3573463"/>
          <p14:tracePt t="26866" x="8534400" y="3549650"/>
          <p14:tracePt t="26883" x="8485188" y="3532188"/>
          <p14:tracePt t="26891" x="8426450" y="3508375"/>
          <p14:tracePt t="26900" x="8401050" y="3498850"/>
          <p14:tracePt t="26917" x="8343900" y="3490913"/>
          <p14:tracePt t="26932" x="8318500" y="3482975"/>
          <p14:tracePt t="26949" x="8310563" y="3482975"/>
          <p14:tracePt t="26968" x="8293100" y="3490913"/>
          <p14:tracePt t="27002" x="8302625" y="3532188"/>
          <p14:tracePt t="27017" x="8302625" y="3549650"/>
          <p14:tracePt t="27033" x="8310563" y="3557588"/>
          <p14:tracePt t="27049" x="8326438" y="3565525"/>
          <p14:tracePt t="27067" x="8343900" y="3573463"/>
          <p14:tracePt t="27083" x="8351838" y="3573463"/>
          <p14:tracePt t="27107" x="8369300" y="3573463"/>
          <p14:tracePt t="27125" x="8377238" y="3573463"/>
          <p14:tracePt t="27141" x="8393113" y="3573463"/>
          <p14:tracePt t="27158" x="8410575" y="3573463"/>
          <p14:tracePt t="27178" x="8467725" y="3573463"/>
          <p14:tracePt t="27284" x="8974138" y="3573463"/>
          <p14:tracePt t="27302" x="9056688" y="3573463"/>
          <p14:tracePt t="27303" x="9082088" y="3582988"/>
          <p14:tracePt t="27316" x="9148763" y="3590925"/>
          <p14:tracePt t="27332" x="9190038" y="3606800"/>
          <p14:tracePt t="27350" x="9239250" y="3624263"/>
          <p14:tracePt t="27370" x="9256713" y="3632200"/>
          <p14:tracePt t="27374" x="9297988" y="3640138"/>
          <p14:tracePt t="27381" x="9313863" y="3648075"/>
          <p14:tracePt t="27400" x="9363075" y="3673475"/>
          <p14:tracePt t="27403" x="9388475" y="3681413"/>
          <p14:tracePt t="27421" x="9480550" y="3706813"/>
          <p14:tracePt t="27432" x="9504363" y="3714750"/>
          <p14:tracePt t="27451" x="9588500" y="3722688"/>
          <p14:tracePt t="27471" x="9645650" y="3740150"/>
          <p14:tracePt t="27485" x="9678988" y="3748088"/>
          <p14:tracePt t="27500" x="9712325" y="3756025"/>
          <p14:tracePt t="27516" x="9745663" y="3765550"/>
          <p14:tracePt t="27549" x="9779000" y="3765550"/>
          <p14:tracePt t="27551" x="9786938" y="3765550"/>
          <p14:tracePt t="27592" x="9779000" y="3765550"/>
          <p14:tracePt t="27597" x="9769475" y="3765550"/>
          <p14:tracePt t="27608" x="9753600" y="3765550"/>
          <p14:tracePt t="27610" x="9728200" y="3756025"/>
          <p14:tracePt t="27626" x="9704388" y="3748088"/>
          <p14:tracePt t="27644" x="9596438" y="3722688"/>
          <p14:tracePt t="27679" x="9429750" y="3673475"/>
          <p14:tracePt t="27695" x="9372600" y="3665538"/>
          <p14:tracePt t="27715" x="9339263" y="3665538"/>
          <p14:tracePt t="27738" x="9305925" y="3673475"/>
          <p14:tracePt t="27757" x="9305925" y="3690938"/>
          <p14:tracePt t="27775" x="9305925" y="3706813"/>
          <p14:tracePt t="27813" x="9355138" y="3740150"/>
          <p14:tracePt t="27849" x="9471025" y="3797300"/>
          <p14:tracePt t="27869" x="9555163" y="3830638"/>
          <p14:tracePt t="27896" x="9596438" y="3848100"/>
          <p14:tracePt t="27917" x="9620250" y="3863975"/>
          <p14:tracePt t="27932" x="9629775" y="3863975"/>
          <p14:tracePt t="27981" x="9629775" y="3856038"/>
          <p14:tracePt t="27990" x="9620250" y="3848100"/>
          <p14:tracePt t="28005" x="9588500" y="3840163"/>
          <p14:tracePt t="28018" x="9529763" y="3797300"/>
          <p14:tracePt t="28035" x="9421813" y="3756025"/>
          <p14:tracePt t="28051" x="9223375" y="3681413"/>
          <p14:tracePt t="28066" x="9123363" y="3648075"/>
          <p14:tracePt t="28101" x="9031288" y="3624263"/>
          <p14:tracePt t="28116" x="9023350" y="3624263"/>
          <p14:tracePt t="28148" x="9040813" y="3632200"/>
          <p14:tracePt t="28156" x="9048750" y="3640138"/>
          <p14:tracePt t="28167" x="9064625" y="3640138"/>
          <p14:tracePt t="28189" x="9139238" y="3657600"/>
          <p14:tracePt t="28191" x="9172575" y="3665538"/>
          <p14:tracePt t="28198" x="9197975" y="3665538"/>
          <p14:tracePt t="28267" x="9455150" y="3732213"/>
          <p14:tracePt t="28284" x="9463088" y="3732213"/>
          <p14:tracePt t="28309" x="9447213" y="3732213"/>
          <p14:tracePt t="28320" x="9429750" y="3732213"/>
          <p14:tracePt t="28333" x="9380538" y="3714750"/>
          <p14:tracePt t="28351" x="9123363" y="3698875"/>
          <p14:tracePt t="28366" x="8791575" y="3665538"/>
          <p14:tracePt t="28384" x="8575675" y="3657600"/>
          <p14:tracePt t="28399" x="8485188" y="3640138"/>
          <p14:tracePt t="28402" x="8467725" y="3632200"/>
          <p14:tracePt t="28422" x="8426450" y="3624263"/>
          <p14:tracePt t="28425" x="8418513" y="3616325"/>
          <p14:tracePt t="28429" x="8401050" y="3616325"/>
          <p14:tracePt t="28440" x="8393113" y="3616325"/>
          <p14:tracePt t="28492" x="8401050" y="3616325"/>
          <p14:tracePt t="28502" x="8410575" y="3616325"/>
          <p14:tracePt t="28516" x="8434388" y="3624263"/>
          <p14:tracePt t="28533" x="8443913" y="3632200"/>
          <p14:tracePt t="28534" x="8459788" y="3632200"/>
          <p14:tracePt t="28551" x="8509000" y="3640138"/>
          <p14:tracePt t="28565" x="8583613" y="3657600"/>
          <p14:tracePt t="28583" x="8783638" y="3706813"/>
          <p14:tracePt t="28600" x="9007475" y="3781425"/>
          <p14:tracePt t="28616" x="9231313" y="3881438"/>
          <p14:tracePt t="28667" x="9588500" y="4071938"/>
          <p14:tracePt t="28688" x="9629775" y="4087813"/>
          <p14:tracePt t="28707" x="9637713" y="4097338"/>
          <p14:tracePt t="28726" x="9637713" y="4105275"/>
          <p14:tracePt t="28755" x="9629775" y="4105275"/>
          <p14:tracePt t="28771" x="9620250" y="4105275"/>
          <p14:tracePt t="28830" x="9620250" y="4097338"/>
          <p14:tracePt t="28856" x="9629775" y="4087813"/>
          <p14:tracePt t="28869" x="9637713" y="4079875"/>
          <p14:tracePt t="28900" x="9671050" y="4071938"/>
          <p14:tracePt t="28919" x="9694863" y="4064000"/>
          <p14:tracePt t="28933" x="9712325" y="4064000"/>
          <p14:tracePt t="28949" x="9737725" y="4064000"/>
          <p14:tracePt t="28968" x="9753600" y="4064000"/>
          <p14:tracePt t="28999" x="9761538" y="4064000"/>
          <p14:tracePt t="29017" x="9769475" y="4064000"/>
          <p14:tracePt t="29033" x="9769475" y="4054475"/>
          <p14:tracePt t="29051" x="9769475" y="4038600"/>
          <p14:tracePt t="29066" x="9761538" y="4038600"/>
          <p14:tracePt t="29088" x="9728200" y="4013200"/>
          <p14:tracePt t="29102" x="9694863" y="3989388"/>
          <p14:tracePt t="29118" x="9671050" y="3971925"/>
          <p14:tracePt t="29133" x="9637713" y="3956050"/>
          <p14:tracePt t="29149" x="9612313" y="3956050"/>
          <p14:tracePt t="29166" x="9604375" y="3956050"/>
          <p14:tracePt t="29220" x="9604375" y="3963988"/>
          <p14:tracePt t="29233" x="9612313" y="3963988"/>
          <p14:tracePt t="29239" x="9620250" y="3963988"/>
          <p14:tracePt t="29257" x="9637713" y="3971925"/>
          <p14:tracePt t="29272" x="9645650" y="3971925"/>
          <p14:tracePt t="29300" x="9678988" y="3971925"/>
          <p14:tracePt t="29331" x="9704388" y="3971925"/>
          <p14:tracePt t="29374" x="9694863" y="3971925"/>
          <p14:tracePt t="29384" x="9694863" y="3963988"/>
          <p14:tracePt t="29408" x="9671050" y="3956050"/>
          <p14:tracePt t="29424" x="9612313" y="3938588"/>
          <p14:tracePt t="29439" x="9571038" y="3930650"/>
          <p14:tracePt t="29458" x="9521825" y="3922713"/>
          <p14:tracePt t="29479" x="9504363" y="3914775"/>
          <p14:tracePt t="29513" x="9480550" y="3905250"/>
          <p14:tracePt t="29541" x="9471025" y="3914775"/>
          <p14:tracePt t="29582" x="9471025" y="3922713"/>
          <p14:tracePt t="29597" x="9488488" y="3922713"/>
          <p14:tracePt t="29612" x="9504363" y="3922713"/>
          <p14:tracePt t="29629" x="9537700" y="3930650"/>
          <p14:tracePt t="29658" x="9596438" y="3930650"/>
          <p14:tracePt t="29679" x="9637713" y="3922713"/>
          <p14:tracePt t="29704" x="9678988" y="3905250"/>
          <p14:tracePt t="29722" x="9686925" y="3897313"/>
          <p14:tracePt t="29739" x="9686925" y="3881438"/>
          <p14:tracePt t="29759" x="9620250" y="3848100"/>
          <p14:tracePt t="29784" x="9429750" y="3814763"/>
          <p14:tracePt t="29805" x="9182100" y="3814763"/>
          <p14:tracePt t="29830" x="9031288" y="3848100"/>
          <p14:tracePt t="29843" x="8956675" y="3871913"/>
          <p14:tracePt t="29851" x="8948738" y="3889375"/>
          <p14:tracePt t="29870" x="8940800" y="3897313"/>
          <p14:tracePt t="29884" x="8940800" y="3914775"/>
          <p14:tracePt t="29887" x="8940800" y="3922713"/>
          <p14:tracePt t="29899" x="8940800" y="3930650"/>
          <p14:tracePt t="29916" x="8956675" y="3930650"/>
          <p14:tracePt t="29933" x="9015413" y="3946525"/>
          <p14:tracePt t="29951" x="9074150" y="3956050"/>
          <p14:tracePt t="29968" x="9164638" y="3956050"/>
          <p14:tracePt t="29984" x="9231313" y="3938588"/>
          <p14:tracePt t="29999" x="9297988" y="3905250"/>
          <p14:tracePt t="30016" x="9321800" y="3863975"/>
          <p14:tracePt t="30017" x="9331325" y="3848100"/>
          <p14:tracePt t="30032" x="9331325" y="3822700"/>
          <p14:tracePt t="30049" x="9321800" y="3781425"/>
          <p14:tracePt t="30066" x="9197975" y="3690938"/>
          <p14:tracePt t="30096" x="8593138" y="3475038"/>
          <p14:tracePt t="30118" x="8218488" y="3424238"/>
          <p14:tracePt t="30138" x="8102600" y="3416300"/>
          <p14:tracePt t="30157" x="8045450" y="3416300"/>
          <p14:tracePt t="30186" x="8027988" y="3416300"/>
          <p14:tracePt t="30202" x="8037513" y="3433763"/>
          <p14:tracePt t="30219" x="8061325" y="3457575"/>
          <p14:tracePt t="30252" x="8128000" y="3482975"/>
          <p14:tracePt t="30267" x="8161338" y="3516313"/>
          <p14:tracePt t="30269" x="8194675" y="3524250"/>
          <p14:tracePt t="30284" x="8218488" y="3557588"/>
          <p14:tracePt t="30303" x="8261350" y="3582988"/>
          <p14:tracePt t="30310" x="8269288" y="3590925"/>
          <p14:tracePt t="30335" x="8302625" y="3616325"/>
          <p14:tracePt t="30350" x="8318500" y="3616325"/>
          <p14:tracePt t="30366" x="8369300" y="3632200"/>
          <p14:tracePt t="30408" x="8601075" y="3657600"/>
          <p14:tracePt t="30419" x="8683625" y="3673475"/>
          <p14:tracePt t="30422" x="8766175" y="3681413"/>
          <p14:tracePt t="30434" x="8840788" y="3706813"/>
          <p14:tracePt t="30468" x="9264650" y="3830638"/>
          <p14:tracePt t="30485" x="9339263" y="3871913"/>
          <p14:tracePt t="30500" x="9355138" y="3881438"/>
          <p14:tracePt t="30517" x="9355138" y="3889375"/>
          <p14:tracePt t="30533" x="9363075" y="3889375"/>
          <p14:tracePt t="31264" x="9372600" y="3889375"/>
          <p14:tracePt t="31269" x="9380538" y="3889375"/>
          <p14:tracePt t="31284" x="9405938" y="3889375"/>
          <p14:tracePt t="31300" x="9421813" y="3889375"/>
          <p14:tracePt t="31318" x="9455150" y="3897313"/>
          <p14:tracePt t="31319" x="9471025" y="3905250"/>
          <p14:tracePt t="31333" x="9496425" y="3914775"/>
          <p14:tracePt t="31350" x="9521825" y="3914775"/>
          <p14:tracePt t="31367" x="9537700" y="3922713"/>
          <p14:tracePt t="31384" x="9555163" y="3922713"/>
          <p14:tracePt t="31401" x="9571038" y="3930650"/>
          <p14:tracePt t="31435" x="9604375" y="3930650"/>
          <p14:tracePt t="31437" x="9604375" y="3938588"/>
          <p14:tracePt t="31452" x="9612313" y="3938588"/>
          <p14:tracePt t="31479" x="9637713" y="3938588"/>
          <p14:tracePt t="31493" x="9645650" y="3938588"/>
          <p14:tracePt t="31512" x="9671050" y="3946525"/>
          <p14:tracePt t="31539" x="9694863" y="3956050"/>
          <p14:tracePt t="31556" x="9704388" y="3956050"/>
          <p14:tracePt t="31569" x="9712325" y="3956050"/>
          <p14:tracePt t="33114" x="9704388" y="3956050"/>
          <p14:tracePt t="33136" x="9694863" y="3956050"/>
          <p14:tracePt t="33150" x="9686925" y="3956050"/>
          <p14:tracePt t="33164" x="9678988" y="3956050"/>
          <p14:tracePt t="33191" x="9671050" y="3956050"/>
          <p14:tracePt t="33198" x="9663113" y="3956050"/>
          <p14:tracePt t="33284" x="9405938" y="3881438"/>
          <p14:tracePt t="33319" x="9182100" y="3789363"/>
          <p14:tracePt t="33321" x="9131300" y="3781425"/>
          <p14:tracePt t="33335" x="9048750" y="3740150"/>
          <p14:tracePt t="33351" x="8990013" y="3722688"/>
          <p14:tracePt t="33368" x="8932863" y="3698875"/>
          <p14:tracePt t="33384" x="8915400" y="3690938"/>
          <p14:tracePt t="33407" x="8907463" y="3673475"/>
          <p14:tracePt t="33418" x="8899525" y="3673475"/>
          <p14:tracePt t="33520" x="8899525" y="3665538"/>
          <p14:tracePt t="33541" x="8891588" y="3665538"/>
          <p14:tracePt t="33549" x="8891588" y="3657600"/>
          <p14:tracePt t="33558" x="8882063" y="3657600"/>
          <p14:tracePt t="33570" x="8874125" y="3648075"/>
          <p14:tracePt t="33585" x="8866188" y="3648075"/>
          <p14:tracePt t="33603" x="8858250" y="3640138"/>
          <p14:tracePt t="33619" x="8840788" y="3632200"/>
          <p14:tracePt t="33620" x="8832850" y="3632200"/>
          <p14:tracePt t="33635" x="8816975" y="3624263"/>
          <p14:tracePt t="33653" x="8799513" y="3616325"/>
          <p14:tracePt t="33654" x="8783638" y="3616325"/>
          <p14:tracePt t="33671" x="8766175" y="3606800"/>
          <p14:tracePt t="33686" x="8750300" y="3606800"/>
          <p14:tracePt t="33705" x="8742363" y="3598863"/>
          <p14:tracePt t="33724" x="8724900" y="3590925"/>
          <p14:tracePt t="33745" x="8709025" y="3582988"/>
          <p14:tracePt t="33786" x="8699500" y="3582988"/>
          <p14:tracePt t="33805" x="8691563" y="3573463"/>
          <p14:tracePt t="33831" x="8691563" y="3565525"/>
          <p14:tracePt t="33843" x="8683625" y="3565525"/>
          <p14:tracePt t="33868" x="8675688" y="3565525"/>
          <p14:tracePt t="33885" x="8667750" y="3565525"/>
          <p14:tracePt t="33915" x="8650288" y="3557588"/>
          <p14:tracePt t="33936" x="8634413" y="3557588"/>
          <p14:tracePt t="33960" x="8624888" y="3549650"/>
          <p14:tracePt t="33985" x="8601075" y="3549650"/>
          <p14:tracePt t="34004" x="8593138" y="3549650"/>
          <p14:tracePt t="34020" x="8583613" y="3549650"/>
          <p14:tracePt t="34036" x="8575675" y="3549650"/>
          <p14:tracePt t="34052" x="8567738" y="3549650"/>
          <p14:tracePt t="34069" x="8559800" y="3549650"/>
          <p14:tracePt t="34086" x="8550275" y="3549650"/>
          <p14:tracePt t="34234" x="8559800" y="3549650"/>
          <p14:tracePt t="34256" x="8567738" y="3549650"/>
          <p14:tracePt t="34266" x="8567738" y="3557588"/>
          <p14:tracePt t="34272" x="8575675" y="3557588"/>
          <p14:tracePt t="36794" x="8567738" y="3557588"/>
          <p14:tracePt t="36802" x="8542338" y="3557588"/>
          <p14:tracePt t="36820" x="8509000" y="3557588"/>
          <p14:tracePt t="36823" x="8485188" y="3557588"/>
          <p14:tracePt t="36837" x="8451850" y="3557588"/>
          <p14:tracePt t="36855" x="8426450" y="3557588"/>
          <p14:tracePt t="36871" x="8410575" y="3557588"/>
          <p14:tracePt t="36896" x="8377238" y="3557588"/>
          <p14:tracePt t="36931" x="8351838" y="3557588"/>
          <p14:tracePt t="36977" x="8326438" y="3582988"/>
          <p14:tracePt t="36987" x="8318500" y="3590925"/>
          <p14:tracePt t="37005" x="8310563" y="3598863"/>
          <p14:tracePt t="37026" x="8251825" y="3616325"/>
          <p14:tracePt t="37029" x="8202613" y="3624263"/>
          <p14:tracePt t="37128" x="4387850" y="4727575"/>
          <p14:tracePt t="37221" x="3384550" y="5091113"/>
          <p14:tracePt t="37222" x="3351213" y="5100638"/>
          <p14:tracePt t="37236" x="3309938" y="5124450"/>
          <p14:tracePt t="37253" x="3276600" y="5149850"/>
          <p14:tracePt t="37270" x="3217863" y="5191125"/>
          <p14:tracePt t="37273" x="3151188" y="5224463"/>
          <p14:tracePt t="37287" x="2952750" y="5357813"/>
          <p14:tracePt t="37304" x="2687638" y="5507038"/>
          <p14:tracePt t="37321" x="2528888" y="5581650"/>
          <p14:tracePt t="37323" x="2471738" y="5630863"/>
          <p14:tracePt t="37339" x="2355850" y="5688013"/>
          <p14:tracePt t="37355" x="2289175" y="5713413"/>
          <p14:tracePt t="37380" x="2206625" y="5721350"/>
          <p14:tracePt t="37395" x="2173288" y="5721350"/>
          <p14:tracePt t="37453" x="2155825" y="5697538"/>
          <p14:tracePt t="37469" x="2165350" y="5688013"/>
          <p14:tracePt t="37571" x="2355850" y="5630863"/>
          <p14:tracePt t="37586" x="2497138" y="5589588"/>
          <p14:tracePt t="37620" x="2927350" y="5422900"/>
          <p14:tracePt t="37738" x="2894013" y="5291138"/>
          <p14:tracePt t="37739" x="2878138" y="5291138"/>
          <p14:tracePt t="37758" x="2860675" y="5299075"/>
          <p14:tracePt t="37762" x="2828925" y="5324475"/>
          <p14:tracePt t="37771" x="2811463" y="5348288"/>
          <p14:tracePt t="37788" x="2786063" y="5389563"/>
          <p14:tracePt t="37804" x="2778125" y="5448300"/>
          <p14:tracePt t="37822" x="2778125" y="5489575"/>
          <p14:tracePt t="37844" x="2778125" y="5522913"/>
          <p14:tracePt t="37855" x="2786063" y="5530850"/>
          <p14:tracePt t="37857" x="2795588" y="5538788"/>
          <p14:tracePt t="37871" x="2811463" y="5548313"/>
          <p14:tracePt t="37888" x="2844800" y="5548313"/>
          <p14:tracePt t="37891" x="2860675" y="5548313"/>
          <p14:tracePt t="37906" x="2894013" y="5556250"/>
          <p14:tracePt t="37920" x="2919413" y="5556250"/>
          <p14:tracePt t="37937" x="2944813" y="5556250"/>
          <p14:tracePt t="37955" x="2952750" y="5538788"/>
          <p14:tracePt t="37972" x="2952750" y="5530850"/>
          <p14:tracePt t="37991" x="2919413" y="5507038"/>
          <p14:tracePt t="38004" x="2860675" y="5497513"/>
          <p14:tracePt t="38022" x="2811463" y="5497513"/>
          <p14:tracePt t="38037" x="2744788" y="5497513"/>
          <p14:tracePt t="38039" x="2720975" y="5497513"/>
          <p14:tracePt t="38071" x="2636838" y="5507038"/>
          <p14:tracePt t="38073" x="2628900" y="5514975"/>
          <p14:tracePt t="38087" x="2628900" y="5522913"/>
          <p14:tracePt t="38091" x="2620963" y="5530850"/>
          <p14:tracePt t="38104" x="2613025" y="5538788"/>
          <p14:tracePt t="38126" x="2620963" y="5556250"/>
          <p14:tracePt t="38141" x="2628900" y="5572125"/>
          <p14:tracePt t="38158" x="2679700" y="5572125"/>
          <p14:tracePt t="38176" x="2711450" y="5572125"/>
          <p14:tracePt t="38178" x="2886075" y="5572125"/>
          <p14:tracePt t="38187" x="3160713" y="5581650"/>
          <p14:tracePt t="38222" x="5249863" y="5507038"/>
          <p14:tracePt t="38238" x="5722938" y="5456238"/>
          <p14:tracePt t="38239" x="5980113" y="5422900"/>
          <p14:tracePt t="38253" x="6626225" y="5332413"/>
          <p14:tracePt t="38272" x="7232650" y="5240338"/>
          <p14:tracePt t="38273" x="7381875" y="5183188"/>
          <p14:tracePt t="38286" x="7654925" y="5083175"/>
          <p14:tracePt t="38337" x="8153400" y="4843463"/>
          <p14:tracePt t="38354" x="8235950" y="4802188"/>
          <p14:tracePt t="38389" x="8318500" y="4727575"/>
          <p14:tracePt t="38390" x="8326438" y="4710113"/>
          <p14:tracePt t="38405" x="8343900" y="4694238"/>
          <p14:tracePt t="38423" x="8351838" y="4660900"/>
          <p14:tracePt t="38441" x="8359775" y="4627563"/>
          <p14:tracePt t="38460" x="8377238" y="4594225"/>
          <p14:tracePt t="38480" x="8426450" y="4494213"/>
          <p14:tracePt t="38504" x="9148763" y="3673475"/>
          <p14:tracePt t="38525" x="9820275" y="2935288"/>
          <p14:tracePt t="38541" x="10193338" y="2670175"/>
          <p14:tracePt t="38555" x="10334625" y="2570163"/>
          <p14:tracePt t="38594" x="10334625" y="2579688"/>
          <p14:tracePt t="38601" x="10325100" y="2579688"/>
          <p14:tracePt t="38618" x="10301288" y="2587625"/>
          <p14:tracePt t="38649" x="10234613" y="2644775"/>
          <p14:tracePt t="38663" x="10160000" y="2686050"/>
          <p14:tracePt t="38680" x="10101263" y="2728913"/>
          <p14:tracePt t="38705" x="10026650" y="2752725"/>
          <p14:tracePt t="38725" x="9952038" y="2786063"/>
          <p14:tracePt t="38742" x="9886950" y="2836863"/>
          <p14:tracePt t="38756" x="9828213" y="2894013"/>
          <p14:tracePt t="38771" x="9745663" y="2968625"/>
          <p14:tracePt t="38789" x="9545638" y="3151188"/>
          <p14:tracePt t="38807" x="9421813" y="3275013"/>
          <p14:tracePt t="38830" x="9231313" y="3475038"/>
          <p14:tracePt t="38850" x="9123363" y="3624263"/>
          <p14:tracePt t="38880" x="9090025" y="3665538"/>
          <p14:tracePt t="38933" x="9090025" y="3657600"/>
          <p14:tracePt t="38943" x="9090025" y="3648075"/>
          <p14:tracePt t="38954" x="9090025" y="3640138"/>
          <p14:tracePt t="38977" x="9090025" y="3624263"/>
          <p14:tracePt t="38998" x="9090025" y="3616325"/>
          <p14:tracePt t="39022" x="9074150" y="3598863"/>
          <p14:tracePt t="39039" x="9064625" y="3590925"/>
          <p14:tracePt t="39068" x="9056688" y="3590925"/>
          <p14:tracePt t="39082" x="9048750" y="3590925"/>
          <p14:tracePt t="39145" x="9056688" y="3590925"/>
          <p14:tracePt t="39183" x="9064625" y="3590925"/>
          <p14:tracePt t="39214" x="9074150" y="3590925"/>
          <p14:tracePt t="39273" x="9082088" y="3590925"/>
          <p14:tracePt t="39361" x="9082088" y="3598863"/>
          <p14:tracePt t="39516" x="9082088" y="3606800"/>
          <p14:tracePt t="39795" x="9090025" y="3606800"/>
          <p14:tracePt t="39809" x="9097963" y="3606800"/>
          <p14:tracePt t="39819" x="9097963" y="3616325"/>
          <p14:tracePt t="39824" x="9105900" y="3616325"/>
          <p14:tracePt t="39928" x="9097963" y="3616325"/>
          <p14:tracePt t="41944" x="9090025" y="3616325"/>
          <p14:tracePt t="41951" x="9082088" y="3616325"/>
          <p14:tracePt t="41989" x="9040813" y="3598863"/>
          <p14:tracePt t="42006" x="9015413" y="3590925"/>
          <p14:tracePt t="42023" x="8999538" y="3582988"/>
          <p14:tracePt t="42042" x="8990013" y="3582988"/>
          <p14:tracePt t="42056" x="8982075" y="3582988"/>
          <p14:tracePt t="42086" x="8948738" y="3573463"/>
          <p14:tracePt t="42098" x="8932863" y="3565525"/>
          <p14:tracePt t="42114" x="8915400" y="3565525"/>
          <p14:tracePt t="42128" x="8907463" y="3565525"/>
          <p14:tracePt t="42144" x="8899525" y="3565525"/>
          <p14:tracePt t="46126" x="8882063" y="3557588"/>
          <p14:tracePt t="46144" x="8858250" y="3549650"/>
          <p14:tracePt t="46146" x="8832850" y="3541713"/>
          <p14:tracePt t="46148" x="8816975" y="3532188"/>
          <p14:tracePt t="46155" x="8816975" y="3524250"/>
          <p14:tracePt t="46242" x="8716963" y="3482975"/>
          <p14:tracePt t="46261" x="8658225" y="3467100"/>
          <p14:tracePt t="46275" x="8624888" y="3441700"/>
          <p14:tracePt t="46293" x="8593138" y="3416300"/>
          <p14:tracePt t="46295" x="8575675" y="3408363"/>
          <p14:tracePt t="46310" x="8559800" y="3400425"/>
          <p14:tracePt t="46311" x="8534400" y="3382963"/>
          <p14:tracePt t="46324" x="8493125" y="3359150"/>
          <p14:tracePt t="46341" x="8459788" y="3341688"/>
          <p14:tracePt t="46359" x="8426450" y="3308350"/>
          <p14:tracePt t="46375" x="8385175" y="3300413"/>
          <p14:tracePt t="46393" x="8343900" y="3284538"/>
          <p14:tracePt t="46408" x="8335963" y="3284538"/>
          <p14:tracePt t="46427" x="8310563" y="3275013"/>
          <p14:tracePt t="46428" x="8302625" y="3275013"/>
          <p14:tracePt t="46443" x="8293100" y="3275013"/>
          <p14:tracePt t="46444" x="8285163" y="3275013"/>
          <p14:tracePt t="46458" x="8277225" y="3275013"/>
          <p14:tracePt t="46476" x="8261350" y="3275013"/>
          <p14:tracePt t="46492" x="8243888" y="3284538"/>
          <p14:tracePt t="46507" x="8235950" y="3284538"/>
          <p14:tracePt t="46541" x="8228013" y="3308350"/>
          <p14:tracePt t="46559" x="8228013" y="3316288"/>
          <p14:tracePt t="46577" x="8228013" y="3325813"/>
          <p14:tracePt t="46594" x="8228013" y="3333750"/>
          <p14:tracePt t="46614" x="8228013" y="3341688"/>
          <p14:tracePt t="46635" x="8228013" y="3349625"/>
          <p14:tracePt t="46660" x="8218488" y="3349625"/>
          <p14:tracePt t="46709" x="8210550" y="3359150"/>
          <p14:tracePt t="46728" x="8210550" y="3367088"/>
          <p14:tracePt t="46765" x="8202613" y="3367088"/>
          <p14:tracePt t="46848" x="8202613" y="3375025"/>
          <p14:tracePt t="46853" x="8194675" y="3375025"/>
          <p14:tracePt t="46931" x="8202613" y="3375025"/>
          <p14:tracePt t="46946" x="8210550" y="3375025"/>
          <p14:tracePt t="48204" x="8210550" y="3341688"/>
          <p14:tracePt t="48210" x="8210550" y="3316288"/>
          <p14:tracePt t="48225" x="8210550" y="3284538"/>
          <p14:tracePt t="48242" x="8194675" y="3009900"/>
          <p14:tracePt t="48259" x="8135938" y="2678113"/>
          <p14:tracePt t="48260" x="8128000" y="2513013"/>
          <p14:tracePt t="48278" x="8102600" y="2355850"/>
          <p14:tracePt t="48293" x="8094663" y="2312988"/>
          <p14:tracePt t="48309" x="8094663" y="2289175"/>
          <p14:tracePt t="48311" x="8086725" y="2281238"/>
          <p14:tracePt t="48359" x="8086725" y="2271713"/>
          <p14:tracePt t="48460" x="8078788" y="2413000"/>
          <p14:tracePt t="48476" x="8078788" y="2487613"/>
          <p14:tracePt t="48479" x="8069263" y="2536825"/>
          <p14:tracePt t="48493" x="8053388" y="2719388"/>
          <p14:tracePt t="48510" x="8012113" y="2994025"/>
          <p14:tracePt t="48513" x="8004175" y="3143250"/>
          <p14:tracePt t="48535" x="7986713" y="3359150"/>
          <p14:tracePt t="48537" x="7978775" y="3457575"/>
          <p14:tracePt t="48542" x="7978775" y="3557588"/>
          <p14:tracePt t="48594" x="7986713" y="3930650"/>
          <p14:tracePt t="48611" x="8004175" y="3979863"/>
          <p14:tracePt t="48625" x="8004175" y="3997325"/>
          <p14:tracePt t="48745" x="7986713" y="3657600"/>
          <p14:tracePt t="48773" x="7878763" y="1857375"/>
          <p14:tracePt t="48778" x="7878763" y="1651000"/>
          <p14:tracePt t="48792" x="7862888" y="1350963"/>
          <p14:tracePt t="48865" x="7837488" y="1227138"/>
          <p14:tracePt t="48877" x="7837488" y="1252538"/>
          <p14:tracePt t="48893" x="7845425" y="1293813"/>
          <p14:tracePt t="48909" x="7854950" y="1335088"/>
          <p14:tracePt t="48928" x="7862888" y="1425575"/>
          <p14:tracePt t="48946" x="7870825" y="1584325"/>
          <p14:tracePt t="48963" x="7953375" y="2662238"/>
          <p14:tracePt t="48984" x="7920038" y="3125788"/>
          <p14:tracePt t="49005" x="7886700" y="3498850"/>
          <p14:tracePt t="49023" x="7886700" y="3632200"/>
          <p14:tracePt t="49047" x="7896225" y="3806825"/>
          <p14:tracePt t="49063" x="7904163" y="3897313"/>
          <p14:tracePt t="49078" x="7912100" y="4005263"/>
          <p14:tracePt t="49103" x="7945438" y="4171950"/>
          <p14:tracePt t="49133" x="7945438" y="4221163"/>
          <p14:tracePt t="49163" x="7945438" y="4229100"/>
          <p14:tracePt t="49180" x="7945438" y="4221163"/>
          <p14:tracePt t="49216" x="7920038" y="3905250"/>
          <p14:tracePt t="49233" x="7920038" y="2852738"/>
          <p14:tracePt t="49246" x="7896225" y="1931988"/>
          <p14:tracePt t="49281" x="7904163" y="1152525"/>
          <p14:tracePt t="49308" x="7904163" y="1136650"/>
          <p14:tracePt t="49331" x="7904163" y="1144588"/>
          <p14:tracePt t="49359" x="7904163" y="1201738"/>
          <p14:tracePt t="49384" x="7912100" y="1327150"/>
          <p14:tracePt t="49396" x="7937500" y="1409700"/>
          <p14:tracePt t="49409" x="7945438" y="1543050"/>
          <p14:tracePt t="49425" x="7970838" y="1824038"/>
          <p14:tracePt t="49511" x="8027988" y="3076575"/>
          <p14:tracePt t="49526" x="8027988" y="3109913"/>
          <p14:tracePt t="49543" x="8027988" y="3125788"/>
          <p14:tracePt t="49560" x="8027988" y="3143250"/>
          <p14:tracePt t="49561" x="8027988" y="3151188"/>
          <p14:tracePt t="49589" x="8027988" y="3159125"/>
          <p14:tracePt t="49602" x="8027988" y="3167063"/>
          <p14:tracePt t="49674" x="8027988" y="3159125"/>
          <p14:tracePt t="49701" x="8027988" y="3151188"/>
          <p14:tracePt t="49729" x="8027988" y="3143250"/>
          <p14:tracePt t="49743" x="8027988" y="3135313"/>
          <p14:tracePt t="49757" x="8027988" y="3125788"/>
          <p14:tracePt t="49784" x="8027988" y="3117850"/>
          <p14:tracePt t="49821" x="8027988" y="3109913"/>
          <p14:tracePt t="49840" x="8027988" y="3101975"/>
          <p14:tracePt t="49854" x="8027988" y="3092450"/>
          <p14:tracePt t="49863" x="8027988" y="3084513"/>
          <p14:tracePt t="49878" x="8027988" y="3060700"/>
          <p14:tracePt t="49913" x="8020050" y="2919413"/>
          <p14:tracePt t="49927" x="7994650" y="2770188"/>
          <p14:tracePt t="49943" x="7970838" y="2520950"/>
          <p14:tracePt t="49962" x="7929563" y="2114550"/>
          <p14:tracePt t="49977" x="7912100" y="2006600"/>
          <p14:tracePt t="49993" x="7904163" y="1957388"/>
          <p14:tracePt t="50008" x="7904163" y="1924050"/>
          <p14:tracePt t="50094" x="7904163" y="1916113"/>
          <p14:tracePt t="50110" x="7904163" y="1939925"/>
          <p14:tracePt t="50134" x="7904163" y="1998663"/>
          <p14:tracePt t="50135" x="7904163" y="2014538"/>
          <p14:tracePt t="50144" x="7904163" y="2039938"/>
          <p14:tracePt t="50176" x="7904163" y="2181225"/>
          <p14:tracePt t="50179" x="7904163" y="2238375"/>
          <p14:tracePt t="50195" x="7878763" y="2462213"/>
          <p14:tracePt t="50209" x="7862888" y="2868613"/>
          <p14:tracePt t="50227" x="7845425" y="3300413"/>
          <p14:tracePt t="50229" x="7837488" y="3467100"/>
          <p14:tracePt t="50249" x="7837488" y="3732213"/>
          <p14:tracePt t="50266" x="7837488" y="3840163"/>
          <p14:tracePt t="50285" x="7845425" y="3905250"/>
          <p14:tracePt t="50314" x="7854950" y="3956050"/>
          <p14:tracePt t="50339" x="7862888" y="3971925"/>
          <p14:tracePt t="50365" x="7870825" y="3989388"/>
          <p14:tracePt t="50382" x="7870825" y="3997325"/>
          <p14:tracePt t="50399" x="7870825" y="4005263"/>
          <p14:tracePt t="50452" x="7870825" y="3997325"/>
          <p14:tracePt t="50470" x="7870825" y="3989388"/>
          <p14:tracePt t="50491" x="7870825" y="3979863"/>
          <p14:tracePt t="50575" x="7870825" y="3971925"/>
          <p14:tracePt t="50617" x="7878763" y="3971925"/>
          <p14:tracePt t="50626" x="7878763" y="3963988"/>
          <p14:tracePt t="50646" x="7878763" y="3956050"/>
          <p14:tracePt t="50703" x="7878763" y="3946525"/>
          <p14:tracePt t="50750" x="7886700" y="3938588"/>
          <p14:tracePt t="50757" x="7886700" y="3930650"/>
          <p14:tracePt t="50778" x="7896225" y="3930650"/>
          <p14:tracePt t="50803" x="7896225" y="3922713"/>
          <p14:tracePt t="50807" x="7904163" y="3922713"/>
          <p14:tracePt t="50816" x="7904163" y="3914775"/>
          <p14:tracePt t="50837" x="7920038" y="3905250"/>
          <p14:tracePt t="50851" x="7929563" y="3897313"/>
          <p14:tracePt t="50863" x="7929563" y="3889375"/>
          <p14:tracePt t="50880" x="7929563" y="3871913"/>
          <p14:tracePt t="50902" x="7937500" y="3856038"/>
          <p14:tracePt t="50928" x="7953375" y="3830638"/>
          <p14:tracePt t="50947" x="7962900" y="3822700"/>
          <p14:tracePt t="50983" x="7970838" y="3789363"/>
          <p14:tracePt t="51012" x="7970838" y="3781425"/>
          <p14:tracePt t="51034" x="7970838" y="3773488"/>
          <p14:tracePt t="61986" x="7970838" y="3765550"/>
          <p14:tracePt t="61994" x="7970838" y="3756025"/>
          <p14:tracePt t="62002" x="7962900" y="3756025"/>
          <p14:tracePt t="62023" x="7962900" y="3748088"/>
          <p14:tracePt t="62139" x="7953375" y="3748088"/>
          <p14:tracePt t="66709" x="7854950" y="3740150"/>
          <p14:tracePt t="66716" x="7680325" y="3681413"/>
          <p14:tracePt t="66724" x="7439025" y="3606800"/>
          <p14:tracePt t="66734" x="7165975" y="3516313"/>
          <p14:tracePt t="66752" x="6826250" y="3433763"/>
          <p14:tracePt t="66771" x="6461125" y="3400425"/>
          <p14:tracePt t="66787" x="6353175" y="3400425"/>
          <p14:tracePt t="66804" x="6311900" y="3400425"/>
          <p14:tracePt t="66819" x="6294438" y="3400425"/>
          <p14:tracePt t="66822" x="6286500" y="3408363"/>
          <p14:tracePt t="66873" x="6303963" y="3424238"/>
          <p14:tracePt t="66886" x="6311900" y="3441700"/>
          <p14:tracePt t="66970" x="6535738" y="3871913"/>
          <p14:tracePt t="66987" x="6618288" y="3963988"/>
          <p14:tracePt t="67003" x="6651625" y="3997325"/>
          <p14:tracePt t="67021" x="6684963" y="4013200"/>
          <p14:tracePt t="67038" x="6726238" y="4021138"/>
          <p14:tracePt t="67039" x="6743700" y="4030663"/>
          <p14:tracePt t="67056" x="6792913" y="4046538"/>
          <p14:tracePt t="67071" x="6834188" y="4064000"/>
          <p14:tracePt t="67073" x="6842125" y="4064000"/>
          <p14:tracePt t="67086" x="6867525" y="4071938"/>
          <p14:tracePt t="67104" x="6875463" y="4071938"/>
          <p14:tracePt t="67122" x="6875463" y="4079875"/>
          <p14:tracePt t="67138" x="6875463" y="4087813"/>
          <p14:tracePt t="67171" x="6867525" y="4097338"/>
          <p14:tracePt t="67188" x="6850063" y="4105275"/>
          <p14:tracePt t="67203" x="6834188" y="4105275"/>
          <p14:tracePt t="67274" x="6842125" y="4105275"/>
          <p14:tracePt t="67283" x="6850063" y="4105275"/>
          <p14:tracePt t="67289" x="6859588" y="4105275"/>
          <p14:tracePt t="67302" x="6875463" y="4105275"/>
          <p14:tracePt t="67320" x="6900863" y="4105275"/>
          <p14:tracePt t="67336" x="6958013" y="4113213"/>
          <p14:tracePt t="67354" x="7083425" y="4121150"/>
          <p14:tracePt t="67373" x="7173913" y="4129088"/>
          <p14:tracePt t="67376" x="7207250" y="4129088"/>
          <p14:tracePt t="67389" x="7273925" y="4138613"/>
          <p14:tracePt t="67406" x="7315200" y="4138613"/>
          <p14:tracePt t="67409" x="7331075" y="4138613"/>
          <p14:tracePt t="67422" x="7356475" y="4138613"/>
          <p14:tracePt t="67438" x="7364413" y="4138613"/>
          <p14:tracePt t="67457" x="7389813" y="4138613"/>
          <p14:tracePt t="67491" x="7397750" y="4138613"/>
          <p14:tracePt t="67507" x="7405688" y="4138613"/>
          <p14:tracePt t="67524" x="7405688" y="4129088"/>
          <p14:tracePt t="67532" x="7415213" y="4129088"/>
          <p14:tracePt t="67561" x="7439025" y="4129088"/>
          <p14:tracePt t="67576" x="7472363" y="4129088"/>
          <p14:tracePt t="67597" x="7539038" y="4129088"/>
          <p14:tracePt t="67613" x="7621588" y="4129088"/>
          <p14:tracePt t="67631" x="7662863" y="4129088"/>
          <p14:tracePt t="67644" x="7705725" y="4129088"/>
          <p14:tracePt t="67660" x="7754938" y="4129088"/>
          <p14:tracePt t="67673" x="7788275" y="4129088"/>
          <p14:tracePt t="67691" x="7837488" y="4129088"/>
          <p14:tracePt t="67708" x="7870825" y="4129088"/>
          <p14:tracePt t="67726" x="7912100" y="4129088"/>
          <p14:tracePt t="67748" x="7945438" y="4129088"/>
          <p14:tracePt t="67773" x="8012113" y="4129088"/>
          <p14:tracePt t="67787" x="8045450" y="4121150"/>
          <p14:tracePt t="67806" x="8069263" y="4113213"/>
          <p14:tracePt t="67826" x="8094663" y="4097338"/>
          <p14:tracePt t="67846" x="8112125" y="4079875"/>
          <p14:tracePt t="67876" x="8120063" y="4046538"/>
          <p14:tracePt t="67891" x="8102600" y="3997325"/>
          <p14:tracePt t="67909" x="8027988" y="3863975"/>
          <p14:tracePt t="67927" x="7896225" y="3673475"/>
          <p14:tracePt t="67947" x="7837488" y="3590925"/>
          <p14:tracePt t="67978" x="7796213" y="3532188"/>
          <p14:tracePt t="67993" x="7796213" y="3524250"/>
          <p14:tracePt t="68022" x="7796213" y="3532188"/>
          <p14:tracePt t="68036" x="7804150" y="3541713"/>
          <p14:tracePt t="68055" x="7812088" y="3549650"/>
          <p14:tracePt t="70946" x="7904163" y="3590925"/>
          <p14:tracePt t="70952" x="8012113" y="3624263"/>
          <p14:tracePt t="70970" x="8186738" y="3706813"/>
          <p14:tracePt t="70989" x="8401050" y="3748088"/>
          <p14:tracePt t="71003" x="8526463" y="3773488"/>
          <p14:tracePt t="71032" x="8924925" y="3773488"/>
          <p14:tracePt t="71058" x="9372600" y="3797300"/>
          <p14:tracePt t="71081" x="9578975" y="3822700"/>
          <p14:tracePt t="71093" x="9620250" y="3822700"/>
          <p14:tracePt t="71111" x="9663113" y="3822700"/>
          <p14:tracePt t="71136" x="9704388" y="3830638"/>
          <p14:tracePt t="71157" x="9769475" y="3848100"/>
          <p14:tracePt t="71172" x="9794875" y="3863975"/>
          <p14:tracePt t="71187" x="9802813" y="3871913"/>
          <p14:tracePt t="71207" x="9812338" y="3871913"/>
          <p14:tracePt t="71231" x="9820275" y="3871913"/>
          <p14:tracePt t="71252" x="9828213" y="3871913"/>
          <p14:tracePt t="71283" x="9853613" y="3871913"/>
          <p14:tracePt t="71299" x="9861550" y="3881438"/>
          <p14:tracePt t="71315" x="9877425" y="3881438"/>
          <p14:tracePt t="71329" x="9902825" y="3881438"/>
          <p14:tracePt t="71349" x="9928225" y="3856038"/>
          <p14:tracePt t="71376" x="9944100" y="3830638"/>
          <p14:tracePt t="71391" x="9928225" y="3789363"/>
          <p14:tracePt t="71424" x="9604375" y="3640138"/>
          <p14:tracePt t="71442" x="9097963" y="3573463"/>
          <p14:tracePt t="71506" x="8840788" y="3648075"/>
          <p14:tracePt t="71507" x="8840788" y="3665538"/>
          <p14:tracePt t="71522" x="8866188" y="3698875"/>
          <p14:tracePt t="71539" x="8907463" y="3756025"/>
          <p14:tracePt t="71555" x="9048750" y="3897313"/>
          <p14:tracePt t="71572" x="9213850" y="4038600"/>
          <p14:tracePt t="71588" x="9396413" y="4154488"/>
          <p14:tracePt t="71604" x="9504363" y="4203700"/>
          <p14:tracePt t="71606" x="9563100" y="4213225"/>
          <p14:tracePt t="71630" x="9629775" y="4213225"/>
          <p14:tracePt t="71644" x="9645650" y="4203700"/>
          <p14:tracePt t="71660" x="9663113" y="4195763"/>
          <p14:tracePt t="71683" x="9663113" y="4154488"/>
          <p14:tracePt t="71692" x="9663113" y="4146550"/>
          <p14:tracePt t="71705" x="9663113" y="4138613"/>
          <p14:tracePt t="71721" x="9663113" y="4121150"/>
          <p14:tracePt t="71738" x="9663113" y="4097338"/>
          <p14:tracePt t="71757" x="9663113" y="4087813"/>
          <p14:tracePt t="71770" x="9663113" y="4079875"/>
          <p14:tracePt t="71771" x="9663113" y="4071938"/>
          <p14:tracePt t="71789" x="9663113" y="4054475"/>
          <p14:tracePt t="71804" x="9663113" y="4046538"/>
          <p14:tracePt t="71821" x="9663113" y="4021138"/>
          <p14:tracePt t="71823" x="9663113" y="4005263"/>
          <p14:tracePt t="71837" x="9663113" y="3971925"/>
          <p14:tracePt t="71856" x="9671050" y="3930650"/>
          <p14:tracePt t="71885" x="9678988" y="3922713"/>
          <p14:tracePt t="71897" x="9686925" y="3922713"/>
          <p14:tracePt t="71904" x="9694863" y="3922713"/>
          <p14:tracePt t="71971" x="9769475" y="3905250"/>
          <p14:tracePt t="71987" x="9779000" y="3889375"/>
          <p14:tracePt t="72008" x="9753600" y="3856038"/>
          <p14:tracePt t="72020" x="9612313" y="3789363"/>
          <p14:tracePt t="72037" x="9172575" y="3673475"/>
          <p14:tracePt t="72041" x="8850313" y="3616325"/>
          <p14:tracePt t="72053" x="8385175" y="3549650"/>
          <p14:tracePt t="72071" x="8186738" y="3549650"/>
          <p14:tracePt t="72087" x="7945438" y="3565525"/>
          <p14:tracePt t="72105" x="7796213" y="3590925"/>
          <p14:tracePt t="72125" x="7729538" y="3598863"/>
          <p14:tracePt t="72138" x="7721600" y="3606800"/>
          <p14:tracePt t="72154" x="7721600" y="3616325"/>
          <p14:tracePt t="72172" x="7747000" y="3632200"/>
          <p14:tracePt t="72204" x="7804150" y="3665538"/>
          <p14:tracePt t="72220" x="7896225" y="3706813"/>
          <p14:tracePt t="72241" x="7970838" y="3714750"/>
          <p14:tracePt t="72242" x="8020050" y="3714750"/>
          <p14:tracePt t="72256" x="8135938" y="3673475"/>
          <p14:tracePt t="72270" x="8285163" y="3565525"/>
          <p14:tracePt t="72288" x="8475663" y="3359150"/>
          <p14:tracePt t="72289" x="8542338" y="3251200"/>
          <p14:tracePt t="72306" x="8609013" y="3117850"/>
          <p14:tracePt t="72323" x="8609013" y="3076575"/>
          <p14:tracePt t="72340" x="8601075" y="3051175"/>
          <p14:tracePt t="72355" x="8575675" y="3027363"/>
          <p14:tracePt t="72389" x="8459788" y="3009900"/>
          <p14:tracePt t="72391" x="8418513" y="3009900"/>
          <p14:tracePt t="72404" x="8343900" y="3009900"/>
          <p14:tracePt t="72422" x="8269288" y="3035300"/>
          <p14:tracePt t="72445" x="8251825" y="3068638"/>
          <p14:tracePt t="72479" x="8251825" y="3117850"/>
          <p14:tracePt t="72494" x="8293100" y="3192463"/>
          <p14:tracePt t="72519" x="8351838" y="3275013"/>
          <p14:tracePt t="72548" x="8459788" y="3359150"/>
          <p14:tracePt t="72566" x="8550275" y="3367088"/>
          <p14:tracePt t="72590" x="8601075" y="3359150"/>
          <p14:tracePt t="72605" x="8616950" y="3308350"/>
          <p14:tracePt t="72628" x="8601075" y="3241675"/>
          <p14:tracePt t="72655" x="8451850" y="3135313"/>
          <p14:tracePt t="72672" x="8302625" y="3109913"/>
          <p14:tracePt t="72705" x="8053388" y="3143250"/>
          <p14:tracePt t="72722" x="8027988" y="3167063"/>
          <p14:tracePt t="72737" x="8020050" y="3192463"/>
          <p14:tracePt t="72755" x="8020050" y="3217863"/>
          <p14:tracePt t="72770" x="8027988" y="3241675"/>
          <p14:tracePt t="72788" x="8061325" y="3284538"/>
          <p14:tracePt t="72803" x="8102600" y="3308350"/>
          <p14:tracePt t="72821" x="8194675" y="3333750"/>
          <p14:tracePt t="72839" x="8285163" y="3349625"/>
          <p14:tracePt t="72859" x="8418513" y="3359150"/>
          <p14:tracePt t="72874" x="8459788" y="3349625"/>
          <p14:tracePt t="72890" x="8485188" y="3349625"/>
          <p14:tracePt t="72907" x="8485188" y="3325813"/>
          <p14:tracePt t="72929" x="8467725" y="3308350"/>
          <p14:tracePt t="72949" x="8443913" y="3300413"/>
          <p14:tracePt t="72963" x="8410575" y="3300413"/>
          <p14:tracePt t="72979" x="8385175" y="3300413"/>
          <p14:tracePt t="73020" x="8351838" y="3300413"/>
          <p14:tracePt t="73041" x="8351838" y="3316288"/>
          <p14:tracePt t="73057" x="8351838" y="3325813"/>
          <p14:tracePt t="73073" x="8351838" y="3333750"/>
          <p14:tracePt t="73090" x="8351838" y="3341688"/>
          <p14:tracePt t="73104" x="8359775" y="3341688"/>
          <p14:tracePt t="73131" x="8377238" y="3349625"/>
          <p14:tracePt t="73156" x="8385175" y="3349625"/>
          <p14:tracePt t="73214" x="8385175" y="3359150"/>
          <p14:tracePt t="73235" x="8393113" y="3367088"/>
          <p14:tracePt t="73265" x="8401050" y="3375025"/>
          <p14:tracePt t="73307" x="8410575" y="3390900"/>
          <p14:tracePt t="73351" x="8418513" y="3390900"/>
          <p14:tracePt t="73352" x="8426450" y="3390900"/>
          <p14:tracePt t="73360" x="8426450" y="3400425"/>
          <p14:tracePt t="73386" x="8459788" y="3400425"/>
          <p14:tracePt t="73420" x="8816975" y="3367088"/>
          <p14:tracePt t="73449" x="9355138" y="3284538"/>
          <p14:tracePt t="73469" x="9645650" y="3217863"/>
          <p14:tracePt t="73495" x="9728200" y="3200400"/>
          <p14:tracePt t="73518" x="9812338" y="3184525"/>
          <p14:tracePt t="73539" x="9886950" y="3167063"/>
          <p14:tracePt t="73563" x="9969500" y="3135313"/>
          <p14:tracePt t="73583" x="10018713" y="3117850"/>
          <p14:tracePt t="73611" x="10052050" y="3109913"/>
          <p14:tracePt t="74839" x="10059988" y="3167063"/>
          <p14:tracePt t="74846" x="10085388" y="3241675"/>
          <p14:tracePt t="74861" x="10093325" y="3308350"/>
          <p14:tracePt t="74870" x="10093325" y="3316288"/>
          <p14:tracePt t="74889" x="10093325" y="3341688"/>
          <p14:tracePt t="74908" x="10077450" y="3349625"/>
          <p14:tracePt t="74921" x="10069513" y="3349625"/>
          <p14:tracePt t="74938" x="10052050" y="3375025"/>
          <p14:tracePt t="74954" x="10018713" y="3382963"/>
          <p14:tracePt t="74971" x="9969500" y="3416300"/>
          <p14:tracePt t="74973" x="9944100" y="3433763"/>
          <p14:tracePt t="74988" x="9886950" y="3490913"/>
          <p14:tracePt t="75004" x="9844088" y="3532188"/>
          <p14:tracePt t="75024" x="9802813" y="3624263"/>
          <p14:tracePt t="75040" x="9769475" y="3690938"/>
          <p14:tracePt t="75056" x="9769475" y="3773488"/>
          <p14:tracePt t="75073" x="9786938" y="3822700"/>
          <p14:tracePt t="75089" x="9794875" y="3871913"/>
          <p14:tracePt t="75106" x="9820275" y="3905250"/>
          <p14:tracePt t="75108" x="9828213" y="3922713"/>
          <p14:tracePt t="75142" x="9869488" y="3963988"/>
          <p14:tracePt t="75162" x="9894888" y="3989388"/>
          <p14:tracePt t="75178" x="9910763" y="4005263"/>
          <p14:tracePt t="75196" x="9910763" y="4013200"/>
          <p14:tracePt t="75214" x="9928225" y="4030663"/>
          <p14:tracePt t="75235" x="9961563" y="4064000"/>
          <p14:tracePt t="75252" x="9985375" y="4079875"/>
          <p14:tracePt t="75267" x="9994900" y="4105275"/>
          <p14:tracePt t="75282" x="10018713" y="4129088"/>
          <p14:tracePt t="75308" x="10093325" y="4187825"/>
          <p14:tracePt t="75333" x="10126663" y="4221163"/>
          <p14:tracePt t="75350" x="10144125" y="4237038"/>
          <p14:tracePt t="75371" x="10144125" y="4262438"/>
          <p14:tracePt t="75401" x="10134600" y="4295775"/>
          <p14:tracePt t="75427" x="10110788" y="4303713"/>
          <p14:tracePt t="75439" x="10093325" y="4311650"/>
          <p14:tracePt t="75463" x="10077450" y="4321175"/>
          <p14:tracePt t="75479" x="10069513" y="4344988"/>
          <p14:tracePt t="75505" x="10059988" y="4370388"/>
          <p14:tracePt t="75531" x="10059988" y="4419600"/>
          <p14:tracePt t="75548" x="10059988" y="4470400"/>
          <p14:tracePt t="75574" x="10077450" y="4502150"/>
          <p14:tracePt t="75599" x="10101263" y="4519613"/>
          <p14:tracePt t="75617" x="10152063" y="4519613"/>
          <p14:tracePt t="75674" x="10309225" y="4437063"/>
          <p14:tracePt t="75688" x="10325100" y="4419600"/>
          <p14:tracePt t="75705" x="10334625" y="4403725"/>
          <p14:tracePt t="75772" x="10175875" y="4311650"/>
          <p14:tracePt t="75791" x="10085388" y="4287838"/>
          <p14:tracePt t="75805" x="10010775" y="4287838"/>
          <p14:tracePt t="75806" x="9994900" y="4287838"/>
          <p14:tracePt t="75841" x="9928225" y="4311650"/>
          <p14:tracePt t="75858" x="9918700" y="4337050"/>
          <p14:tracePt t="75873" x="9918700" y="4352925"/>
          <p14:tracePt t="75875" x="9918700" y="4362450"/>
          <p14:tracePt t="75888" x="9928225" y="4403725"/>
          <p14:tracePt t="75907" x="9944100" y="4445000"/>
          <p14:tracePt t="75922" x="9977438" y="4494213"/>
          <p14:tracePt t="75925" x="10002838" y="4511675"/>
          <p14:tracePt t="75938" x="10052050" y="4552950"/>
          <p14:tracePt t="75959" x="10193338" y="4586288"/>
          <p14:tracePt t="75972" x="10267950" y="4586288"/>
          <p14:tracePt t="75988" x="10350500" y="4552950"/>
          <p14:tracePt t="76010" x="10417175" y="4519613"/>
          <p14:tracePt t="76015" x="10475913" y="4478338"/>
          <p14:tracePt t="76023" x="10475913" y="4460875"/>
          <p14:tracePt t="76038" x="10491788" y="4437063"/>
          <p14:tracePt t="76058" x="10491788" y="4419600"/>
          <p14:tracePt t="76073" x="10491788" y="4395788"/>
          <p14:tracePt t="76089" x="10483850" y="4386263"/>
          <p14:tracePt t="76106" x="10466388" y="4378325"/>
          <p14:tracePt t="76108" x="10450513" y="4370388"/>
          <p14:tracePt t="76125" x="10417175" y="4370388"/>
          <p14:tracePt t="76141" x="10358438" y="4370388"/>
          <p14:tracePt t="76156" x="10301288" y="4378325"/>
          <p14:tracePt t="76175" x="10242550" y="4403725"/>
          <p14:tracePt t="76190" x="10218738" y="4427538"/>
          <p14:tracePt t="76207" x="10201275" y="4452938"/>
          <p14:tracePt t="76223" x="10201275" y="4470400"/>
          <p14:tracePt t="76225" x="10201275" y="4486275"/>
          <p14:tracePt t="76240" x="10201275" y="4494213"/>
          <p14:tracePt t="76243" x="10209213" y="4502150"/>
          <p14:tracePt t="76256" x="10226675" y="4519613"/>
          <p14:tracePt t="76272" x="10250488" y="4535488"/>
          <p14:tracePt t="76275" x="10267950" y="4545013"/>
          <p14:tracePt t="76290" x="10317163" y="4545013"/>
          <p14:tracePt t="76306" x="10350500" y="4545013"/>
          <p14:tracePt t="76311" x="10367963" y="4535488"/>
          <p14:tracePt t="76323" x="10391775" y="4527550"/>
          <p14:tracePt t="76324" x="10401300" y="4519613"/>
          <p14:tracePt t="76339" x="10433050" y="4494213"/>
          <p14:tracePt t="76357" x="10450513" y="4460875"/>
          <p14:tracePt t="76373" x="10450513" y="4437063"/>
          <p14:tracePt t="76397" x="10442575" y="4395788"/>
          <p14:tracePt t="76417" x="10425113" y="4370388"/>
          <p14:tracePt t="76436" x="10383838" y="4337050"/>
          <p14:tracePt t="76461" x="10350500" y="4337050"/>
          <p14:tracePt t="76480" x="10325100" y="4337050"/>
          <p14:tracePt t="76509" x="10293350" y="4337050"/>
          <p14:tracePt t="76530" x="10283825" y="4337050"/>
          <p14:tracePt t="76555" x="10283825" y="4344988"/>
          <p14:tracePt t="76583" x="10283825" y="4362450"/>
          <p14:tracePt t="76610" x="10283825" y="4370388"/>
          <p14:tracePt t="76634" x="10301288" y="4370388"/>
          <p14:tracePt t="76662" x="10309225" y="4370388"/>
          <p14:tracePt t="76679" x="10309225" y="4362450"/>
          <p14:tracePt t="76701" x="10309225" y="4352925"/>
          <p14:tracePt t="76710" x="10309225" y="4344988"/>
          <p14:tracePt t="76800" x="10226675" y="4329113"/>
          <p14:tracePt t="76812" x="10218738" y="4329113"/>
          <p14:tracePt t="76826" x="10209213" y="4329113"/>
          <p14:tracePt t="76842" x="10209213" y="4337050"/>
          <p14:tracePt t="76856" x="10209213" y="4344988"/>
          <p14:tracePt t="76872" x="10209213" y="4352925"/>
          <p14:tracePt t="76897" x="10209213" y="4362450"/>
          <p14:tracePt t="76944" x="10209213" y="4370388"/>
          <p14:tracePt t="77063" x="10201275" y="4370388"/>
          <p14:tracePt t="77077" x="10193338" y="4370388"/>
          <p14:tracePt t="77093" x="10185400" y="4370388"/>
          <p14:tracePt t="77099" x="10175875" y="4370388"/>
          <p14:tracePt t="77176" x="10185400" y="4370388"/>
          <p14:tracePt t="77190" x="10193338" y="4370388"/>
          <p14:tracePt t="77204" x="10201275" y="4370388"/>
          <p14:tracePt t="77316" x="10201275" y="4362450"/>
          <p14:tracePt t="77331" x="10201275" y="4352925"/>
          <p14:tracePt t="77345" x="10201275" y="4344988"/>
          <p14:tracePt t="77359" x="10185400" y="4337050"/>
          <p14:tracePt t="77375" x="10175875" y="4337050"/>
          <p14:tracePt t="77394" x="10152063" y="4321175"/>
          <p14:tracePt t="77439" x="9828213" y="4162425"/>
          <p14:tracePt t="77457" x="9288463" y="3946525"/>
          <p14:tracePt t="77476" x="8459788" y="3665538"/>
          <p14:tracePt t="77506" x="8045450" y="3498850"/>
          <p14:tracePt t="77507" x="7945438" y="3467100"/>
          <p14:tracePt t="77523" x="7762875" y="3400425"/>
          <p14:tracePt t="77539" x="7705725" y="3359150"/>
          <p14:tracePt t="77607" x="7631113" y="3333750"/>
          <p14:tracePt t="77644" x="7631113" y="3341688"/>
          <p14:tracePt t="77653" x="7631113" y="3349625"/>
          <p14:tracePt t="77666" x="7639050" y="3359150"/>
          <p14:tracePt t="77677" x="7646988" y="3367088"/>
          <p14:tracePt t="77690" x="7662863" y="3375025"/>
          <p14:tracePt t="77706" x="7696200" y="3390900"/>
          <p14:tracePt t="77722" x="7754938" y="3424238"/>
          <p14:tracePt t="77739" x="7788275" y="3433763"/>
          <p14:tracePt t="77756" x="7854950" y="3433763"/>
          <p14:tracePt t="77772" x="7878763" y="3416300"/>
          <p14:tracePt t="77789" x="7896225" y="3408363"/>
          <p14:tracePt t="77806" x="7896225" y="3300413"/>
          <p14:tracePt t="77823" x="7878763" y="3267075"/>
          <p14:tracePt t="77839" x="7862888" y="3233738"/>
          <p14:tracePt t="77843" x="7854950" y="3217863"/>
          <p14:tracePt t="77858" x="7837488" y="3200400"/>
          <p14:tracePt t="77873" x="7829550" y="3200400"/>
          <p14:tracePt t="77920" x="7829550" y="3209925"/>
          <p14:tracePt t="77924" x="7829550" y="3217863"/>
          <p14:tracePt t="77940" x="7845425" y="3225800"/>
          <p14:tracePt t="77961" x="7870825" y="3241675"/>
          <p14:tracePt t="77977" x="7896225" y="3267075"/>
          <p14:tracePt t="77979" x="7920038" y="3275013"/>
          <p14:tracePt t="77991" x="7945438" y="3300413"/>
          <p14:tracePt t="78007" x="7994650" y="3325813"/>
          <p14:tracePt t="78033" x="8045450" y="3349625"/>
          <p14:tracePt t="78046" x="8069263" y="3367088"/>
          <p14:tracePt t="78058" x="8094663" y="3367088"/>
          <p14:tracePt t="78078" x="8102600" y="3382963"/>
          <p14:tracePt t="78092" x="8112125" y="3382963"/>
          <p14:tracePt t="78109" x="8112125" y="3390900"/>
          <p14:tracePt t="78124" x="8112125" y="3400425"/>
          <p14:tracePt t="78143" x="8094663" y="3400425"/>
          <p14:tracePt t="78170" x="8094663" y="3408363"/>
          <p14:tracePt t="78239" x="8102600" y="3408363"/>
          <p14:tracePt t="78247" x="8112125" y="3408363"/>
          <p14:tracePt t="78281" x="8120063" y="3408363"/>
          <p14:tracePt t="78288" x="8128000" y="3408363"/>
          <p14:tracePt t="78299" x="8135938" y="3408363"/>
          <p14:tracePt t="78306" x="8143875" y="3416300"/>
          <p14:tracePt t="78336" x="8161338" y="3416300"/>
          <p14:tracePt t="78365" x="8169275" y="3416300"/>
          <p14:tracePt t="78408" x="8177213" y="3416300"/>
          <p14:tracePt t="78449" x="8177213" y="3408363"/>
          <p14:tracePt t="78462" x="8186738" y="3408363"/>
          <p14:tracePt t="78490" x="8194675" y="3400425"/>
          <p14:tracePt t="78546" x="8202613" y="3400425"/>
          <p14:tracePt t="78568" x="8210550" y="3400425"/>
          <p14:tracePt t="78605" x="8228013" y="3408363"/>
          <p14:tracePt t="78613" x="8235950" y="3408363"/>
          <p14:tracePt t="78634" x="8293100" y="3416300"/>
          <p14:tracePt t="78648" x="8369300" y="3424238"/>
          <p14:tracePt t="78663" x="8509000" y="3424238"/>
          <p14:tracePt t="78676" x="8691563" y="3424238"/>
          <p14:tracePt t="78690" x="8824913" y="3433763"/>
          <p14:tracePt t="78707" x="8932863" y="3449638"/>
          <p14:tracePt t="78723" x="9056688" y="3457575"/>
          <p14:tracePt t="78740" x="9115425" y="3457575"/>
          <p14:tracePt t="78759" x="9172575" y="3457575"/>
          <p14:tracePt t="78772" x="9197975" y="3457575"/>
          <p14:tracePt t="78800" x="9205913" y="3457575"/>
          <p14:tracePt t="79037" x="9256713" y="3457575"/>
          <p14:tracePt t="79044" x="9305925" y="3457575"/>
          <p14:tracePt t="79058" x="9355138" y="3457575"/>
          <p14:tracePt t="79062" x="9413875" y="3457575"/>
          <p14:tracePt t="79078" x="9545638" y="3457575"/>
          <p14:tracePt t="79098" x="9588500" y="3467100"/>
          <p14:tracePt t="79111" x="9678988" y="3482975"/>
          <p14:tracePt t="79139" x="9753600" y="3508375"/>
          <p14:tracePt t="79157" x="9812338" y="3532188"/>
          <p14:tracePt t="79180" x="9853613" y="3565525"/>
          <p14:tracePt t="79205" x="9861550" y="3582988"/>
          <p14:tracePt t="79221" x="9861550" y="3598863"/>
          <p14:tracePt t="79252" x="9861550" y="3624263"/>
          <p14:tracePt t="79267" x="9861550" y="3632200"/>
          <p14:tracePt t="79280" x="9861550" y="3648075"/>
          <p14:tracePt t="79296" x="9861550" y="3657600"/>
          <p14:tracePt t="79322" x="9869488" y="3657600"/>
          <p14:tracePt t="79324" x="9869488" y="3665538"/>
          <p14:tracePt t="79331" x="9869488" y="3673475"/>
          <p14:tracePt t="79355" x="9902825" y="3690938"/>
          <p14:tracePt t="79375" x="9936163" y="3706813"/>
          <p14:tracePt t="79412" x="9961563" y="3714750"/>
          <p14:tracePt t="79432" x="9969500" y="3722688"/>
          <p14:tracePt t="79457" x="9961563" y="3732213"/>
          <p14:tracePt t="79472" x="9936163" y="3732213"/>
          <p14:tracePt t="79488" x="9928225" y="3732213"/>
          <p14:tracePt t="79525" x="9853613" y="3714750"/>
          <p14:tracePt t="79543" x="9794875" y="3673475"/>
          <p14:tracePt t="79557" x="9728200" y="3624263"/>
          <p14:tracePt t="79574" x="9671050" y="3565525"/>
          <p14:tracePt t="79575" x="9637713" y="3532188"/>
          <p14:tracePt t="79592" x="9563100" y="3467100"/>
          <p14:tracePt t="79611" x="9471025" y="3359150"/>
          <p14:tracePt t="79624" x="9447213" y="3316288"/>
          <p14:tracePt t="79625" x="9421813" y="3292475"/>
          <p14:tracePt t="79725" x="9347200" y="3101975"/>
          <p14:tracePt t="91478" x="9280525" y="2363788"/>
          <p14:tracePt t="91489" x="9205913" y="1409700"/>
          <p14:tracePt t="91496" x="9148763" y="5969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0A8A-D955-B805-A552-7763C0596FF7}"/>
              </a:ext>
            </a:extLst>
          </p:cNvPr>
          <p:cNvSpPr>
            <a:spLocks noGrp="1"/>
          </p:cNvSpPr>
          <p:nvPr>
            <p:ph type="title"/>
          </p:nvPr>
        </p:nvSpPr>
        <p:spPr>
          <a:xfrm>
            <a:off x="579255" y="302805"/>
            <a:ext cx="10515600" cy="1325563"/>
          </a:xfrm>
        </p:spPr>
        <p:txBody>
          <a:bodyPr/>
          <a:lstStyle/>
          <a:p>
            <a:r>
              <a:rPr lang="en-US" dirty="0"/>
              <a:t>RL Algorithm</a:t>
            </a:r>
          </a:p>
        </p:txBody>
      </p:sp>
      <p:sp>
        <p:nvSpPr>
          <p:cNvPr id="3" name="TextBox 2">
            <a:extLst>
              <a:ext uri="{FF2B5EF4-FFF2-40B4-BE49-F238E27FC236}">
                <a16:creationId xmlns:a16="http://schemas.microsoft.com/office/drawing/2014/main" id="{76F4965C-5DC3-DD07-C412-D471334EDF6D}"/>
              </a:ext>
            </a:extLst>
          </p:cNvPr>
          <p:cNvSpPr txBox="1"/>
          <p:nvPr/>
        </p:nvSpPr>
        <p:spPr>
          <a:xfrm>
            <a:off x="579255" y="1384615"/>
            <a:ext cx="9421682" cy="2308324"/>
          </a:xfrm>
          <a:prstGeom prst="rect">
            <a:avLst/>
          </a:prstGeom>
          <a:noFill/>
        </p:spPr>
        <p:txBody>
          <a:bodyPr wrap="none" rtlCol="0">
            <a:spAutoFit/>
          </a:bodyPr>
          <a:lstStyle/>
          <a:p>
            <a:pPr marL="285750" indent="-285750">
              <a:buFont typeface="Arial" panose="020B0604020202020204" pitchFamily="34" charset="0"/>
              <a:buChar char="•"/>
            </a:pPr>
            <a:r>
              <a:rPr lang="en-US" sz="2400" dirty="0"/>
              <a:t>Twin Delayed DDPG (TD3) vs Deep Deterministic Policy Gradient (DDPG)</a:t>
            </a:r>
          </a:p>
          <a:p>
            <a:pPr marL="285750" indent="-285750">
              <a:buFont typeface="Arial" panose="020B0604020202020204" pitchFamily="34" charset="0"/>
              <a:buChar char="•"/>
            </a:pPr>
            <a:r>
              <a:rPr lang="en-US" sz="2400" b="0" i="0" dirty="0">
                <a:solidFill>
                  <a:srgbClr val="000000"/>
                </a:solidFill>
                <a:effectLst/>
              </a:rPr>
              <a:t>Ornstein–</a:t>
            </a:r>
            <a:r>
              <a:rPr lang="en-US" sz="2400" b="0" i="0" dirty="0" err="1">
                <a:solidFill>
                  <a:srgbClr val="000000"/>
                </a:solidFill>
                <a:effectLst/>
              </a:rPr>
              <a:t>Uhlenbeck</a:t>
            </a:r>
            <a:r>
              <a:rPr lang="en-US" sz="2400" b="0" i="0" dirty="0">
                <a:solidFill>
                  <a:srgbClr val="000000"/>
                </a:solidFill>
                <a:effectLst/>
              </a:rPr>
              <a:t> Noise vs Normal Noise</a:t>
            </a:r>
          </a:p>
          <a:p>
            <a:pPr marL="285750" indent="-285750">
              <a:buFont typeface="Arial" panose="020B0604020202020204" pitchFamily="34" charset="0"/>
              <a:buChar char="•"/>
            </a:pPr>
            <a:r>
              <a:rPr lang="en-US" sz="2400" dirty="0">
                <a:solidFill>
                  <a:srgbClr val="000000"/>
                </a:solidFill>
              </a:rPr>
              <a:t>Checkpoint Training</a:t>
            </a:r>
          </a:p>
          <a:p>
            <a:pPr marL="742950" lvl="1" indent="-285750">
              <a:buFont typeface="Arial" panose="020B0604020202020204" pitchFamily="34" charset="0"/>
              <a:buChar char="•"/>
            </a:pPr>
            <a:r>
              <a:rPr lang="en-US" sz="2400" dirty="0">
                <a:solidFill>
                  <a:srgbClr val="000000"/>
                </a:solidFill>
              </a:rPr>
              <a:t>Evaluation every 5000 steps</a:t>
            </a:r>
          </a:p>
          <a:p>
            <a:pPr marL="742950" lvl="1" indent="-285750">
              <a:buFont typeface="Arial" panose="020B0604020202020204" pitchFamily="34" charset="0"/>
              <a:buChar char="•"/>
            </a:pPr>
            <a:r>
              <a:rPr lang="en-US" sz="2400" dirty="0">
                <a:solidFill>
                  <a:srgbClr val="000000"/>
                </a:solidFill>
              </a:rPr>
              <a:t>Stops after 100 evaluations of no improvements</a:t>
            </a:r>
          </a:p>
          <a:p>
            <a:pPr marL="742950" lvl="1" indent="-285750">
              <a:buFont typeface="Arial" panose="020B0604020202020204" pitchFamily="34" charset="0"/>
              <a:buChar char="•"/>
            </a:pPr>
            <a:r>
              <a:rPr lang="en-US" sz="2400" dirty="0">
                <a:solidFill>
                  <a:srgbClr val="000000"/>
                </a:solidFill>
              </a:rPr>
              <a:t>Optional Re-optimization</a:t>
            </a:r>
          </a:p>
        </p:txBody>
      </p:sp>
      <p:pic>
        <p:nvPicPr>
          <p:cNvPr id="4" name="Picture 3" descr="A table with numbers and symbols&#10;&#10;Description automatically generated">
            <a:extLst>
              <a:ext uri="{FF2B5EF4-FFF2-40B4-BE49-F238E27FC236}">
                <a16:creationId xmlns:a16="http://schemas.microsoft.com/office/drawing/2014/main" id="{AA7C52EE-F098-6ED8-04F8-F9559E6397DB}"/>
              </a:ext>
            </a:extLst>
          </p:cNvPr>
          <p:cNvPicPr>
            <a:picLocks noChangeAspect="1"/>
          </p:cNvPicPr>
          <p:nvPr/>
        </p:nvPicPr>
        <p:blipFill>
          <a:blip r:embed="rId5"/>
          <a:stretch>
            <a:fillRect/>
          </a:stretch>
        </p:blipFill>
        <p:spPr>
          <a:xfrm>
            <a:off x="5575412" y="3258767"/>
            <a:ext cx="6247725" cy="3599233"/>
          </a:xfrm>
          <a:prstGeom prst="rect">
            <a:avLst/>
          </a:prstGeom>
        </p:spPr>
      </p:pic>
      <p:pic>
        <p:nvPicPr>
          <p:cNvPr id="32" name="Audio 31">
            <a:hlinkClick r:id="" action="ppaction://media"/>
            <a:extLst>
              <a:ext uri="{FF2B5EF4-FFF2-40B4-BE49-F238E27FC236}">
                <a16:creationId xmlns:a16="http://schemas.microsoft.com/office/drawing/2014/main" id="{8A8AAD51-57BB-CA23-D969-89119F8F36F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142335"/>
      </p:ext>
    </p:extLst>
  </p:cSld>
  <p:clrMapOvr>
    <a:masterClrMapping/>
  </p:clrMapOvr>
  <mc:AlternateContent xmlns:mc="http://schemas.openxmlformats.org/markup-compatibility/2006" xmlns:p14="http://schemas.microsoft.com/office/powerpoint/2010/main">
    <mc:Choice Requires="p14">
      <p:transition spd="slow" p14:dur="2000" advTm="59376"/>
    </mc:Choice>
    <mc:Fallback xmlns="">
      <p:transition spd="slow" advTm="59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3|23"/>
</p:tagLst>
</file>

<file path=ppt/tags/tag2.xml><?xml version="1.0" encoding="utf-8"?>
<p:tagLst xmlns:a="http://schemas.openxmlformats.org/drawingml/2006/main" xmlns:r="http://schemas.openxmlformats.org/officeDocument/2006/relationships" xmlns:p="http://schemas.openxmlformats.org/presentationml/2006/main">
  <p:tag name="TIMING" val="|5|19|17.1|24.7"/>
</p:tagLst>
</file>

<file path=ppt/tags/tag3.xml><?xml version="1.0" encoding="utf-8"?>
<p:tagLst xmlns:a="http://schemas.openxmlformats.org/drawingml/2006/main" xmlns:r="http://schemas.openxmlformats.org/officeDocument/2006/relationships" xmlns:p="http://schemas.openxmlformats.org/presentationml/2006/main">
  <p:tag name="TIMING" val="|2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c12e5931-a0d4-42a4-9a4b-940d59421b71"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D2B0101A837545BE3E0883E22F766F" ma:contentTypeVersion="16" ma:contentTypeDescription="Create a new document." ma:contentTypeScope="" ma:versionID="dd97924e5fd9cabce9ce1ad7b9d99eb6">
  <xsd:schema xmlns:xsd="http://www.w3.org/2001/XMLSchema" xmlns:xs="http://www.w3.org/2001/XMLSchema" xmlns:p="http://schemas.microsoft.com/office/2006/metadata/properties" xmlns:ns3="12243bd4-4659-408b-b2a9-5420001cc8be" xmlns:ns4="c12e5931-a0d4-42a4-9a4b-940d59421b71" targetNamespace="http://schemas.microsoft.com/office/2006/metadata/properties" ma:root="true" ma:fieldsID="b5ed24a075863bab4d42eba487c1cd98" ns3:_="" ns4:_="">
    <xsd:import namespace="12243bd4-4659-408b-b2a9-5420001cc8be"/>
    <xsd:import namespace="c12e5931-a0d4-42a4-9a4b-940d59421b71"/>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OCR" minOccurs="0"/>
                <xsd:element ref="ns4:MediaServiceDateTaken" minOccurs="0"/>
                <xsd:element ref="ns4:MediaLengthInSeconds" minOccurs="0"/>
                <xsd:element ref="ns4:_activity"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243bd4-4659-408b-b2a9-5420001cc8be"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12e5931-a0d4-42a4-9a4b-940d59421b71"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ystemTags" ma:index="23"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8236E9-B4F1-4346-B945-39CDC2C9C7AD}">
  <ds:schemaRefs>
    <ds:schemaRef ds:uri="http://purl.org/dc/terms/"/>
    <ds:schemaRef ds:uri="http://www.w3.org/XML/1998/namespace"/>
    <ds:schemaRef ds:uri="http://schemas.microsoft.com/office/2006/metadata/properties"/>
    <ds:schemaRef ds:uri="http://purl.org/dc/dcmitype/"/>
    <ds:schemaRef ds:uri="12243bd4-4659-408b-b2a9-5420001cc8be"/>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c12e5931-a0d4-42a4-9a4b-940d59421b71"/>
  </ds:schemaRefs>
</ds:datastoreItem>
</file>

<file path=customXml/itemProps2.xml><?xml version="1.0" encoding="utf-8"?>
<ds:datastoreItem xmlns:ds="http://schemas.openxmlformats.org/officeDocument/2006/customXml" ds:itemID="{275BD481-8B64-43ED-A426-7885AE2EFFED}">
  <ds:schemaRefs>
    <ds:schemaRef ds:uri="http://schemas.microsoft.com/sharepoint/v3/contenttype/forms"/>
  </ds:schemaRefs>
</ds:datastoreItem>
</file>

<file path=customXml/itemProps3.xml><?xml version="1.0" encoding="utf-8"?>
<ds:datastoreItem xmlns:ds="http://schemas.openxmlformats.org/officeDocument/2006/customXml" ds:itemID="{D43EDA13-326B-457B-9F4E-F21E559578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2243bd4-4659-408b-b2a9-5420001cc8be"/>
    <ds:schemaRef ds:uri="c12e5931-a0d4-42a4-9a4b-940d59421b7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412</TotalTime>
  <Words>1121</Words>
  <Application>Microsoft Office PowerPoint</Application>
  <PresentationFormat>Widescreen</PresentationFormat>
  <Paragraphs>141</Paragraphs>
  <Slides>14</Slides>
  <Notes>12</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Cambria Math</vt:lpstr>
      <vt:lpstr>Times New Roman</vt:lpstr>
      <vt:lpstr>Wingdings</vt:lpstr>
      <vt:lpstr>Office Theme</vt:lpstr>
      <vt:lpstr>Learning to Optimally Dodge Punches</vt:lpstr>
      <vt:lpstr>Background</vt:lpstr>
      <vt:lpstr>PowerPoint Presentation</vt:lpstr>
      <vt:lpstr>Motivation</vt:lpstr>
      <vt:lpstr>Objective</vt:lpstr>
      <vt:lpstr>Environment</vt:lpstr>
      <vt:lpstr>State Spaces</vt:lpstr>
      <vt:lpstr>Rewards</vt:lpstr>
      <vt:lpstr>RL Algorithm</vt:lpstr>
      <vt:lpstr>Results</vt:lpstr>
      <vt:lpstr>PowerPoint Presentation</vt:lpstr>
      <vt:lpstr>PowerPoint Presentation</vt:lpstr>
      <vt:lpstr>PowerPoint Presentation</vt:lpstr>
      <vt:lpstr>Conclusion &amp;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to Optimally Dodge Punches</dc:title>
  <dc:creator>Maximilian M Drach</dc:creator>
  <cp:lastModifiedBy>Maximilian M Drach</cp:lastModifiedBy>
  <cp:revision>20</cp:revision>
  <dcterms:created xsi:type="dcterms:W3CDTF">2023-12-11T04:43:19Z</dcterms:created>
  <dcterms:modified xsi:type="dcterms:W3CDTF">2024-02-21T00:16:06Z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2023-12-12T16:23:26Z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2b148e19-279a-415a-a764-7415811ae570</vt:lpwstr>
  </property>
  <property fmtid="{D5CDD505-2E9C-101B-9397-08002B2CF9AE}" pid="8" name="MSIP_Label_4044bd30-2ed7-4c9d-9d12-46200872a97b_ContentBits">
    <vt:lpwstr>0</vt:lpwstr>
  </property>
  <property fmtid="{D5CDD505-2E9C-101B-9397-08002B2CF9AE}" pid="9" name="ContentTypeId">
    <vt:lpwstr>0x01010097D2B0101A837545BE3E0883E22F766F</vt:lpwstr>
  </property>
</Properties>
</file>